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7" r:id="rId3"/>
    <p:sldId id="293" r:id="rId4"/>
    <p:sldId id="294" r:id="rId5"/>
    <p:sldId id="282" r:id="rId6"/>
    <p:sldId id="261" r:id="rId7"/>
    <p:sldId id="274" r:id="rId8"/>
    <p:sldId id="283" r:id="rId9"/>
    <p:sldId id="263" r:id="rId10"/>
    <p:sldId id="275" r:id="rId11"/>
    <p:sldId id="285" r:id="rId12"/>
    <p:sldId id="276" r:id="rId13"/>
    <p:sldId id="265" r:id="rId14"/>
    <p:sldId id="267" r:id="rId15"/>
    <p:sldId id="279" r:id="rId16"/>
    <p:sldId id="269" r:id="rId17"/>
    <p:sldId id="278" r:id="rId18"/>
    <p:sldId id="270" r:id="rId19"/>
    <p:sldId id="280" r:id="rId20"/>
    <p:sldId id="286" r:id="rId21"/>
    <p:sldId id="266" r:id="rId22"/>
    <p:sldId id="281" r:id="rId23"/>
    <p:sldId id="287" r:id="rId24"/>
    <p:sldId id="295" r:id="rId25"/>
    <p:sldId id="272" r:id="rId26"/>
    <p:sldId id="296" r:id="rId2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2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8946-E068-4ED4-AC39-C7EE8C43ACB3}" type="datetimeFigureOut">
              <a:rPr lang="de-DE" smtClean="0"/>
              <a:pPr/>
              <a:t>18.07.2012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993CA-E4AE-44EB-AAD7-645F85FAC2E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8946-E068-4ED4-AC39-C7EE8C43ACB3}" type="datetimeFigureOut">
              <a:rPr lang="de-DE" smtClean="0"/>
              <a:pPr/>
              <a:t>18.07.2012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993CA-E4AE-44EB-AAD7-645F85FAC2E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8946-E068-4ED4-AC39-C7EE8C43ACB3}" type="datetimeFigureOut">
              <a:rPr lang="de-DE" smtClean="0"/>
              <a:pPr/>
              <a:t>18.07.2012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993CA-E4AE-44EB-AAD7-645F85FAC2E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8946-E068-4ED4-AC39-C7EE8C43ACB3}" type="datetimeFigureOut">
              <a:rPr lang="de-DE" smtClean="0"/>
              <a:pPr/>
              <a:t>18.07.2012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993CA-E4AE-44EB-AAD7-645F85FAC2E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8946-E068-4ED4-AC39-C7EE8C43ACB3}" type="datetimeFigureOut">
              <a:rPr lang="de-DE" smtClean="0"/>
              <a:pPr/>
              <a:t>18.07.2012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993CA-E4AE-44EB-AAD7-645F85FAC2E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8946-E068-4ED4-AC39-C7EE8C43ACB3}" type="datetimeFigureOut">
              <a:rPr lang="de-DE" smtClean="0"/>
              <a:pPr/>
              <a:t>18.07.2012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993CA-E4AE-44EB-AAD7-645F85FAC2E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8946-E068-4ED4-AC39-C7EE8C43ACB3}" type="datetimeFigureOut">
              <a:rPr lang="de-DE" smtClean="0"/>
              <a:pPr/>
              <a:t>18.07.2012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993CA-E4AE-44EB-AAD7-645F85FAC2E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8946-E068-4ED4-AC39-C7EE8C43ACB3}" type="datetimeFigureOut">
              <a:rPr lang="de-DE" smtClean="0"/>
              <a:pPr/>
              <a:t>18.07.2012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993CA-E4AE-44EB-AAD7-645F85FAC2E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8946-E068-4ED4-AC39-C7EE8C43ACB3}" type="datetimeFigureOut">
              <a:rPr lang="de-DE" smtClean="0"/>
              <a:pPr/>
              <a:t>18.07.2012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993CA-E4AE-44EB-AAD7-645F85FAC2E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8946-E068-4ED4-AC39-C7EE8C43ACB3}" type="datetimeFigureOut">
              <a:rPr lang="de-DE" smtClean="0"/>
              <a:pPr/>
              <a:t>18.07.2012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993CA-E4AE-44EB-AAD7-645F85FAC2E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8946-E068-4ED4-AC39-C7EE8C43ACB3}" type="datetimeFigureOut">
              <a:rPr lang="de-DE" smtClean="0"/>
              <a:pPr/>
              <a:t>18.07.2012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993CA-E4AE-44EB-AAD7-645F85FAC2E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18946-E068-4ED4-AC39-C7EE8C43ACB3}" type="datetimeFigureOut">
              <a:rPr lang="de-DE" smtClean="0"/>
              <a:pPr/>
              <a:t>18.07.2012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993CA-E4AE-44EB-AAD7-645F85FAC2E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 smtClean="0"/>
              <a:t>CZECH MEN NATIONAL VOLLEYBALL TEAM</a:t>
            </a:r>
            <a:endParaRPr lang="de-DE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ANALYSES</a:t>
            </a:r>
          </a:p>
          <a:p>
            <a:endParaRPr lang="de-DE" dirty="0"/>
          </a:p>
        </p:txBody>
      </p:sp>
      <p:pic>
        <p:nvPicPr>
          <p:cNvPr id="33794" name="Picture 2" descr="http://www.cvf.cz/soubory/2822/_tn_cv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647700" cy="6477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Reception European League</a:t>
            </a:r>
            <a:endParaRPr lang="de-DE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de-DE" dirty="0" smtClean="0"/>
              <a:t>CZE</a:t>
            </a:r>
            <a:endParaRPr lang="de-DE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de-DE" b="1" dirty="0" smtClean="0"/>
              <a:t>Err	Pos%	    Exc%</a:t>
            </a:r>
          </a:p>
          <a:p>
            <a:pPr>
              <a:buNone/>
            </a:pPr>
            <a:r>
              <a:rPr lang="de-DE" dirty="0" smtClean="0"/>
              <a:t>		4	</a:t>
            </a:r>
            <a:r>
              <a:rPr lang="de-DE" dirty="0" smtClean="0">
                <a:solidFill>
                  <a:srgbClr val="FF0000"/>
                </a:solidFill>
              </a:rPr>
              <a:t>48</a:t>
            </a:r>
            <a:r>
              <a:rPr lang="de-DE" dirty="0" smtClean="0"/>
              <a:t>	21</a:t>
            </a:r>
          </a:p>
          <a:p>
            <a:pPr>
              <a:buNone/>
            </a:pPr>
            <a:r>
              <a:rPr lang="de-DE" dirty="0" smtClean="0"/>
              <a:t>		10	</a:t>
            </a:r>
            <a:r>
              <a:rPr lang="de-DE" dirty="0" smtClean="0">
                <a:solidFill>
                  <a:srgbClr val="FF0000"/>
                </a:solidFill>
              </a:rPr>
              <a:t>36</a:t>
            </a:r>
            <a:r>
              <a:rPr lang="de-DE" dirty="0" smtClean="0"/>
              <a:t>	11</a:t>
            </a:r>
          </a:p>
          <a:p>
            <a:pPr>
              <a:buNone/>
            </a:pPr>
            <a:r>
              <a:rPr lang="de-DE" dirty="0" smtClean="0"/>
              <a:t>		12	</a:t>
            </a:r>
            <a:r>
              <a:rPr lang="de-DE" dirty="0" smtClean="0">
                <a:solidFill>
                  <a:srgbClr val="FF0000"/>
                </a:solidFill>
              </a:rPr>
              <a:t>36</a:t>
            </a:r>
            <a:r>
              <a:rPr lang="de-DE" dirty="0" smtClean="0"/>
              <a:t>	15</a:t>
            </a:r>
          </a:p>
          <a:p>
            <a:pPr>
              <a:buNone/>
            </a:pPr>
            <a:r>
              <a:rPr lang="de-DE" dirty="0" smtClean="0"/>
              <a:t>		12	</a:t>
            </a:r>
            <a:r>
              <a:rPr lang="de-DE" dirty="0" smtClean="0">
                <a:solidFill>
                  <a:srgbClr val="FF0000"/>
                </a:solidFill>
              </a:rPr>
              <a:t>40</a:t>
            </a:r>
            <a:r>
              <a:rPr lang="de-DE" dirty="0" smtClean="0"/>
              <a:t>	20</a:t>
            </a:r>
          </a:p>
          <a:p>
            <a:pPr>
              <a:buNone/>
            </a:pPr>
            <a:r>
              <a:rPr lang="de-DE" dirty="0" smtClean="0"/>
              <a:t>		6	</a:t>
            </a:r>
            <a:r>
              <a:rPr lang="de-DE" dirty="0" smtClean="0">
                <a:solidFill>
                  <a:srgbClr val="FF0000"/>
                </a:solidFill>
              </a:rPr>
              <a:t>43</a:t>
            </a:r>
            <a:r>
              <a:rPr lang="de-DE" dirty="0" smtClean="0"/>
              <a:t>	20</a:t>
            </a:r>
          </a:p>
          <a:p>
            <a:pPr>
              <a:buNone/>
            </a:pPr>
            <a:r>
              <a:rPr lang="de-DE" dirty="0" smtClean="0"/>
              <a:t>		5	</a:t>
            </a:r>
            <a:r>
              <a:rPr lang="de-DE" dirty="0" smtClean="0">
                <a:solidFill>
                  <a:srgbClr val="FF0000"/>
                </a:solidFill>
              </a:rPr>
              <a:t>42</a:t>
            </a:r>
            <a:r>
              <a:rPr lang="de-DE" dirty="0" smtClean="0"/>
              <a:t>	14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de-DE" dirty="0" smtClean="0"/>
              <a:t>OPPONENT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dirty="0" smtClean="0"/>
              <a:t>		</a:t>
            </a:r>
            <a:r>
              <a:rPr lang="de-DE" b="1" dirty="0" smtClean="0"/>
              <a:t>Err	Pos%	Exc%</a:t>
            </a:r>
          </a:p>
          <a:p>
            <a:pPr>
              <a:buNone/>
            </a:pPr>
            <a:r>
              <a:rPr lang="de-DE" dirty="0" smtClean="0"/>
              <a:t>ROM	9	49	15</a:t>
            </a:r>
          </a:p>
          <a:p>
            <a:pPr>
              <a:buNone/>
            </a:pPr>
            <a:r>
              <a:rPr lang="de-DE" dirty="0" smtClean="0"/>
              <a:t>AUT	6	51	18</a:t>
            </a:r>
          </a:p>
          <a:p>
            <a:pPr>
              <a:buNone/>
            </a:pPr>
            <a:r>
              <a:rPr lang="de-DE" dirty="0" smtClean="0"/>
              <a:t>NED	2	53	21</a:t>
            </a:r>
          </a:p>
          <a:p>
            <a:pPr>
              <a:buNone/>
            </a:pPr>
            <a:r>
              <a:rPr lang="de-DE" dirty="0" smtClean="0"/>
              <a:t>NED	6	42	28</a:t>
            </a:r>
          </a:p>
          <a:p>
            <a:pPr>
              <a:buNone/>
            </a:pPr>
            <a:r>
              <a:rPr lang="de-DE" dirty="0" smtClean="0"/>
              <a:t>TUR	7	51	23</a:t>
            </a:r>
          </a:p>
          <a:p>
            <a:pPr>
              <a:buNone/>
            </a:pPr>
            <a:r>
              <a:rPr lang="de-DE" dirty="0" smtClean="0"/>
              <a:t>AUT	7	48	22</a:t>
            </a:r>
          </a:p>
        </p:txBody>
      </p:sp>
      <p:pic>
        <p:nvPicPr>
          <p:cNvPr id="23554" name="Picture 2" descr="http://www.cvf.cz/soubory/2822/_tn_cv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647700" cy="647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ATTACK</a:t>
            </a:r>
            <a:endParaRPr lang="en-US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en-US" b="1" u="sng" dirty="0" smtClean="0"/>
              <a:t>Olympic Qualification</a:t>
            </a:r>
          </a:p>
          <a:p>
            <a:r>
              <a:rPr lang="en-US" dirty="0" smtClean="0"/>
              <a:t>During this tournament our attack was on the same level as our opponent</a:t>
            </a:r>
          </a:p>
          <a:p>
            <a:r>
              <a:rPr lang="en-US" dirty="0" smtClean="0"/>
              <a:t>After good reception we had more problems with our attack</a:t>
            </a:r>
          </a:p>
          <a:p>
            <a:r>
              <a:rPr lang="en-US" dirty="0" smtClean="0"/>
              <a:t>After bad reception we  had better result with our attack</a:t>
            </a:r>
          </a:p>
          <a:p>
            <a:r>
              <a:rPr lang="en-US" dirty="0" smtClean="0"/>
              <a:t>Also our attack after defense was on a good level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en-US" b="1" u="sng" dirty="0" smtClean="0"/>
              <a:t>European League</a:t>
            </a:r>
          </a:p>
          <a:p>
            <a:r>
              <a:rPr lang="en-US" dirty="0" smtClean="0"/>
              <a:t>We couldn`t keep the level as in the Olympic  Qualification tournament</a:t>
            </a:r>
          </a:p>
          <a:p>
            <a:r>
              <a:rPr lang="en-US" dirty="0" smtClean="0"/>
              <a:t>We improved on attack after good reception</a:t>
            </a:r>
          </a:p>
          <a:p>
            <a:r>
              <a:rPr lang="en-US" dirty="0" smtClean="0"/>
              <a:t>But we where in some matches inconsistence on attack after bad reception and after defense</a:t>
            </a:r>
          </a:p>
          <a:p>
            <a:endParaRPr lang="en-US" dirty="0" smtClean="0"/>
          </a:p>
        </p:txBody>
      </p:sp>
      <p:pic>
        <p:nvPicPr>
          <p:cNvPr id="22530" name="Picture 2" descr="http://www.cvf.cz/soubory/2822/_tn_cv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647700" cy="6477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Attack</a:t>
            </a:r>
            <a:endParaRPr lang="de-DE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de-DE" dirty="0" smtClean="0"/>
              <a:t>CZE</a:t>
            </a:r>
            <a:endParaRPr lang="de-DE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de-DE" b="1" dirty="0" smtClean="0"/>
              <a:t>Err		Blo	Pts	Pts%</a:t>
            </a:r>
          </a:p>
          <a:p>
            <a:pPr>
              <a:buNone/>
            </a:pPr>
            <a:r>
              <a:rPr lang="de-DE" dirty="0" smtClean="0"/>
              <a:t>3		4	36	52</a:t>
            </a:r>
          </a:p>
          <a:p>
            <a:pPr>
              <a:buNone/>
            </a:pPr>
            <a:r>
              <a:rPr lang="de-DE" dirty="0" smtClean="0"/>
              <a:t>7		1	42	55</a:t>
            </a:r>
          </a:p>
          <a:p>
            <a:pPr>
              <a:buNone/>
            </a:pPr>
            <a:r>
              <a:rPr lang="de-DE" dirty="0" smtClean="0"/>
              <a:t>4		7	43	48</a:t>
            </a:r>
          </a:p>
          <a:p>
            <a:pPr>
              <a:buNone/>
            </a:pPr>
            <a:r>
              <a:rPr lang="de-DE" dirty="0" smtClean="0"/>
              <a:t>14		12	56	52</a:t>
            </a:r>
          </a:p>
          <a:p>
            <a:pPr>
              <a:buNone/>
            </a:pPr>
            <a:r>
              <a:rPr lang="de-DE" dirty="0" smtClean="0"/>
              <a:t>11		16	43	</a:t>
            </a:r>
            <a:r>
              <a:rPr lang="de-DE" b="1" dirty="0" smtClean="0">
                <a:solidFill>
                  <a:srgbClr val="FF0000"/>
                </a:solidFill>
              </a:rPr>
              <a:t>44</a:t>
            </a:r>
          </a:p>
          <a:p>
            <a:pPr>
              <a:buNone/>
            </a:pPr>
            <a:r>
              <a:rPr lang="de-DE" dirty="0" smtClean="0"/>
              <a:t>10		6	19	</a:t>
            </a:r>
            <a:r>
              <a:rPr lang="de-DE" b="1" dirty="0" smtClean="0">
                <a:solidFill>
                  <a:srgbClr val="FF0000"/>
                </a:solidFill>
              </a:rPr>
              <a:t>33</a:t>
            </a:r>
          </a:p>
          <a:p>
            <a:pPr>
              <a:buNone/>
            </a:pPr>
            <a:r>
              <a:rPr lang="de-DE" dirty="0" smtClean="0"/>
              <a:t>8		11	66	59</a:t>
            </a:r>
          </a:p>
          <a:p>
            <a:pPr>
              <a:buNone/>
            </a:pPr>
            <a:r>
              <a:rPr lang="de-DE" dirty="0" smtClean="0"/>
              <a:t>2		6	45	58</a:t>
            </a:r>
          </a:p>
          <a:p>
            <a:pPr>
              <a:buNone/>
            </a:pPr>
            <a:r>
              <a:rPr lang="de-DE" dirty="0" smtClean="0"/>
              <a:t>14		19	47	39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 marL="457200" indent="-457200">
              <a:buNone/>
            </a:pPr>
            <a:endParaRPr lang="de-DE" b="1" dirty="0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de-DE" dirty="0" smtClean="0"/>
              <a:t>OPPONENT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algn="r">
              <a:buNone/>
            </a:pPr>
            <a:r>
              <a:rPr lang="de-DE" dirty="0" smtClean="0"/>
              <a:t>	</a:t>
            </a:r>
            <a:r>
              <a:rPr lang="de-DE" b="1" dirty="0" smtClean="0"/>
              <a:t>Err	Blo	Pts	Pts%</a:t>
            </a:r>
          </a:p>
          <a:p>
            <a:pPr>
              <a:buNone/>
            </a:pPr>
            <a:r>
              <a:rPr lang="de-DE" dirty="0" smtClean="0"/>
              <a:t>TUR	8     10	        26	       38</a:t>
            </a:r>
          </a:p>
          <a:p>
            <a:pPr>
              <a:buNone/>
            </a:pPr>
            <a:r>
              <a:rPr lang="de-DE" dirty="0" smtClean="0"/>
              <a:t>ROM	12   3	        30         43	</a:t>
            </a:r>
          </a:p>
          <a:p>
            <a:pPr>
              <a:buNone/>
            </a:pPr>
            <a:r>
              <a:rPr lang="de-DE" dirty="0" smtClean="0"/>
              <a:t>NED	11   11           41        41</a:t>
            </a:r>
          </a:p>
          <a:p>
            <a:pPr>
              <a:buNone/>
            </a:pPr>
            <a:r>
              <a:rPr lang="de-DE" dirty="0" smtClean="0"/>
              <a:t>FRA	9     10           51         47</a:t>
            </a:r>
          </a:p>
          <a:p>
            <a:pPr>
              <a:buNone/>
            </a:pPr>
            <a:r>
              <a:rPr lang="de-DE" dirty="0" smtClean="0"/>
              <a:t>FRA       10    7            41         48</a:t>
            </a:r>
          </a:p>
          <a:p>
            <a:pPr>
              <a:buNone/>
            </a:pPr>
            <a:r>
              <a:rPr lang="de-DE" dirty="0" smtClean="0"/>
              <a:t>FRA	9     3             43         58</a:t>
            </a:r>
          </a:p>
          <a:p>
            <a:pPr>
              <a:buNone/>
            </a:pPr>
            <a:r>
              <a:rPr lang="en-US" dirty="0" smtClean="0"/>
              <a:t>CUB	5     5             48         57</a:t>
            </a:r>
          </a:p>
          <a:p>
            <a:pPr>
              <a:buNone/>
            </a:pPr>
            <a:r>
              <a:rPr lang="en-US" dirty="0" smtClean="0"/>
              <a:t>IND	4     9	        32         46</a:t>
            </a:r>
          </a:p>
          <a:p>
            <a:pPr>
              <a:buNone/>
            </a:pPr>
            <a:r>
              <a:rPr lang="en-US" dirty="0" smtClean="0"/>
              <a:t>GER	8     10	        43         39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de-DE" dirty="0"/>
          </a:p>
        </p:txBody>
      </p:sp>
      <p:pic>
        <p:nvPicPr>
          <p:cNvPr id="21506" name="Picture 2" descr="http://www.cvf.cz/soubory/2822/_tn_cv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647700" cy="647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Attack European League</a:t>
            </a:r>
            <a:endParaRPr lang="de-DE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de-DE" dirty="0" smtClean="0"/>
              <a:t>CZE</a:t>
            </a:r>
            <a:endParaRPr lang="de-DE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b="1" dirty="0" smtClean="0"/>
              <a:t>Err	Blo	Pts	Pts%</a:t>
            </a:r>
          </a:p>
          <a:p>
            <a:pPr>
              <a:buNone/>
            </a:pPr>
            <a:r>
              <a:rPr lang="de-DE" dirty="0" smtClean="0"/>
              <a:t>8		7	42	55</a:t>
            </a:r>
          </a:p>
          <a:p>
            <a:pPr>
              <a:buNone/>
            </a:pPr>
            <a:r>
              <a:rPr lang="de-DE" dirty="0" smtClean="0"/>
              <a:t>12		16	47	44</a:t>
            </a:r>
          </a:p>
          <a:p>
            <a:pPr>
              <a:buNone/>
            </a:pPr>
            <a:r>
              <a:rPr lang="de-DE" dirty="0" smtClean="0"/>
              <a:t>7		9	36	</a:t>
            </a:r>
            <a:r>
              <a:rPr lang="de-DE" dirty="0" smtClean="0">
                <a:solidFill>
                  <a:srgbClr val="FF0000"/>
                </a:solidFill>
              </a:rPr>
              <a:t>39</a:t>
            </a:r>
          </a:p>
          <a:p>
            <a:pPr>
              <a:buNone/>
            </a:pPr>
            <a:r>
              <a:rPr lang="de-DE" dirty="0" smtClean="0"/>
              <a:t>13		11	48	</a:t>
            </a:r>
            <a:r>
              <a:rPr lang="de-DE" dirty="0" smtClean="0">
                <a:solidFill>
                  <a:srgbClr val="FF0000"/>
                </a:solidFill>
              </a:rPr>
              <a:t>48</a:t>
            </a:r>
          </a:p>
          <a:p>
            <a:pPr>
              <a:buNone/>
            </a:pPr>
            <a:r>
              <a:rPr lang="de-DE" dirty="0" smtClean="0"/>
              <a:t>11		7	48	</a:t>
            </a:r>
            <a:r>
              <a:rPr lang="de-DE" dirty="0" smtClean="0">
                <a:solidFill>
                  <a:srgbClr val="FF0000"/>
                </a:solidFill>
              </a:rPr>
              <a:t>48</a:t>
            </a:r>
            <a:endParaRPr lang="de-DE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de-DE" dirty="0" smtClean="0"/>
              <a:t>2		1	40	62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 marL="457200" indent="-457200">
              <a:buNone/>
            </a:pPr>
            <a:endParaRPr lang="de-DE" b="1" dirty="0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de-DE" dirty="0" smtClean="0"/>
              <a:t>OPPONENT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de-DE" dirty="0" smtClean="0"/>
              <a:t>	</a:t>
            </a:r>
            <a:r>
              <a:rPr lang="de-DE" b="1" dirty="0" smtClean="0"/>
              <a:t>Err	Blo	Pts	Pts%</a:t>
            </a:r>
          </a:p>
          <a:p>
            <a:pPr>
              <a:buNone/>
            </a:pPr>
            <a:r>
              <a:rPr lang="en-US" dirty="0" smtClean="0"/>
              <a:t>ROM	4      9	       28	        40</a:t>
            </a:r>
          </a:p>
          <a:p>
            <a:pPr>
              <a:buNone/>
            </a:pPr>
            <a:r>
              <a:rPr lang="en-US" dirty="0" smtClean="0"/>
              <a:t>AUT	13    17	       56          41</a:t>
            </a:r>
          </a:p>
          <a:p>
            <a:pPr>
              <a:buNone/>
            </a:pPr>
            <a:r>
              <a:rPr lang="en-US" dirty="0" smtClean="0"/>
              <a:t>NED	9      15        48          44</a:t>
            </a:r>
          </a:p>
          <a:p>
            <a:pPr>
              <a:buNone/>
            </a:pPr>
            <a:r>
              <a:rPr lang="en-US" dirty="0" smtClean="0"/>
              <a:t>NED	3       3         40          53</a:t>
            </a:r>
          </a:p>
          <a:p>
            <a:pPr>
              <a:buNone/>
            </a:pPr>
            <a:r>
              <a:rPr lang="en-US" dirty="0" smtClean="0"/>
              <a:t>TUR	12    17        48          49</a:t>
            </a:r>
          </a:p>
          <a:p>
            <a:pPr>
              <a:buNone/>
            </a:pPr>
            <a:r>
              <a:rPr lang="en-US" dirty="0" smtClean="0"/>
              <a:t>AUT	10     5	        37          55</a:t>
            </a:r>
          </a:p>
          <a:p>
            <a:pPr>
              <a:buNone/>
            </a:pPr>
            <a:endParaRPr lang="de-DE" dirty="0"/>
          </a:p>
        </p:txBody>
      </p:sp>
      <p:pic>
        <p:nvPicPr>
          <p:cNvPr id="20482" name="Picture 2" descr="http://www.cvf.cz/soubory/2822/_tn_cv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647700" cy="647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 Att after positive reception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de-DE" dirty="0" smtClean="0"/>
              <a:t>CZE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de-DE" dirty="0" smtClean="0"/>
              <a:t>83%</a:t>
            </a:r>
          </a:p>
          <a:p>
            <a:pPr algn="ctr">
              <a:buNone/>
            </a:pPr>
            <a:r>
              <a:rPr lang="de-DE" dirty="0" smtClean="0"/>
              <a:t>78%</a:t>
            </a:r>
          </a:p>
          <a:p>
            <a:pPr algn="ctr">
              <a:buNone/>
            </a:pPr>
            <a:r>
              <a:rPr lang="de-DE" dirty="0" smtClean="0"/>
              <a:t>46%</a:t>
            </a:r>
          </a:p>
          <a:p>
            <a:pPr algn="ctr">
              <a:buNone/>
            </a:pPr>
            <a:r>
              <a:rPr lang="de-DE" dirty="0" smtClean="0"/>
              <a:t>64%</a:t>
            </a:r>
          </a:p>
          <a:p>
            <a:pPr algn="ctr">
              <a:buNone/>
            </a:pPr>
            <a:r>
              <a:rPr lang="de-DE" dirty="0" smtClean="0"/>
              <a:t>57%</a:t>
            </a:r>
          </a:p>
          <a:p>
            <a:pPr algn="ctr">
              <a:buNone/>
            </a:pPr>
            <a:r>
              <a:rPr lang="de-DE" dirty="0" smtClean="0">
                <a:solidFill>
                  <a:srgbClr val="FF0000"/>
                </a:solidFill>
              </a:rPr>
              <a:t>32%</a:t>
            </a:r>
          </a:p>
          <a:p>
            <a:pPr algn="ctr">
              <a:buNone/>
            </a:pPr>
            <a:r>
              <a:rPr lang="de-DE" dirty="0" smtClean="0">
                <a:solidFill>
                  <a:srgbClr val="FF0000"/>
                </a:solidFill>
              </a:rPr>
              <a:t>68%</a:t>
            </a:r>
          </a:p>
          <a:p>
            <a:pPr algn="ctr">
              <a:buNone/>
            </a:pPr>
            <a:r>
              <a:rPr lang="de-DE" dirty="0" smtClean="0"/>
              <a:t>58%</a:t>
            </a:r>
          </a:p>
          <a:p>
            <a:pPr algn="ctr">
              <a:buNone/>
            </a:pPr>
            <a:r>
              <a:rPr lang="de-DE" dirty="0" smtClean="0">
                <a:solidFill>
                  <a:srgbClr val="FF0000"/>
                </a:solidFill>
              </a:rPr>
              <a:t>39%</a:t>
            </a:r>
          </a:p>
          <a:p>
            <a:pPr algn="ctr">
              <a:buNone/>
            </a:pPr>
            <a:endParaRPr lang="de-DE" dirty="0" smtClean="0"/>
          </a:p>
          <a:p>
            <a:pPr algn="ctr">
              <a:buNone/>
            </a:pPr>
            <a:endParaRPr lang="de-D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de-DE" dirty="0" smtClean="0"/>
              <a:t>OPPONENT</a:t>
            </a:r>
            <a:endParaRPr lang="de-D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de-DE" dirty="0" smtClean="0"/>
              <a:t>TUR 	50%</a:t>
            </a:r>
          </a:p>
          <a:p>
            <a:pPr algn="ctr">
              <a:buNone/>
            </a:pPr>
            <a:r>
              <a:rPr lang="de-DE" dirty="0" smtClean="0"/>
              <a:t>ROM	 63%</a:t>
            </a:r>
          </a:p>
          <a:p>
            <a:pPr algn="ctr">
              <a:buNone/>
            </a:pPr>
            <a:r>
              <a:rPr lang="de-DE" dirty="0" smtClean="0"/>
              <a:t>NED	54%</a:t>
            </a:r>
          </a:p>
          <a:p>
            <a:pPr algn="ctr">
              <a:buNone/>
            </a:pPr>
            <a:r>
              <a:rPr lang="de-DE" dirty="0" smtClean="0"/>
              <a:t>FRA	56%</a:t>
            </a:r>
          </a:p>
          <a:p>
            <a:pPr algn="ctr">
              <a:buNone/>
            </a:pPr>
            <a:r>
              <a:rPr lang="de-DE" dirty="0" smtClean="0"/>
              <a:t>FRA	53%</a:t>
            </a:r>
          </a:p>
          <a:p>
            <a:pPr algn="ctr">
              <a:buNone/>
            </a:pPr>
            <a:r>
              <a:rPr lang="de-DE" dirty="0" smtClean="0"/>
              <a:t>FRA	52%</a:t>
            </a:r>
          </a:p>
          <a:p>
            <a:pPr algn="ctr">
              <a:buNone/>
            </a:pPr>
            <a:r>
              <a:rPr lang="en-US" dirty="0" smtClean="0"/>
              <a:t>CUB	75%</a:t>
            </a:r>
          </a:p>
          <a:p>
            <a:pPr algn="ctr">
              <a:buNone/>
            </a:pPr>
            <a:r>
              <a:rPr lang="en-US" dirty="0" smtClean="0"/>
              <a:t>IND	48%</a:t>
            </a:r>
          </a:p>
          <a:p>
            <a:pPr algn="ctr">
              <a:buNone/>
            </a:pPr>
            <a:r>
              <a:rPr lang="en-US" dirty="0" smtClean="0"/>
              <a:t>		   GER	   59%</a:t>
            </a:r>
            <a:r>
              <a:rPr lang="de-DE" dirty="0" smtClean="0"/>
              <a:t>		</a:t>
            </a:r>
            <a:endParaRPr lang="de-DE" dirty="0"/>
          </a:p>
        </p:txBody>
      </p:sp>
      <p:pic>
        <p:nvPicPr>
          <p:cNvPr id="19458" name="Picture 2" descr="http://www.cvf.cz/soubory/2822/_tn_cv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647700" cy="647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1 Att after positive reception </a:t>
            </a:r>
            <a:br>
              <a:rPr lang="de-DE" dirty="0" smtClean="0"/>
            </a:br>
            <a:r>
              <a:rPr lang="de-DE" dirty="0" smtClean="0"/>
              <a:t>European League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de-DE" dirty="0" smtClean="0"/>
              <a:t>CZE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de-DE" dirty="0" smtClean="0"/>
              <a:t>64%</a:t>
            </a:r>
          </a:p>
          <a:p>
            <a:pPr algn="ctr">
              <a:buNone/>
            </a:pPr>
            <a:r>
              <a:rPr lang="de-DE" dirty="0" smtClean="0">
                <a:solidFill>
                  <a:srgbClr val="FF0000"/>
                </a:solidFill>
              </a:rPr>
              <a:t>46%</a:t>
            </a:r>
          </a:p>
          <a:p>
            <a:pPr algn="ctr">
              <a:buNone/>
            </a:pPr>
            <a:r>
              <a:rPr lang="de-DE" dirty="0" smtClean="0">
                <a:solidFill>
                  <a:srgbClr val="FF0000"/>
                </a:solidFill>
              </a:rPr>
              <a:t>52%</a:t>
            </a:r>
          </a:p>
          <a:p>
            <a:pPr algn="ctr">
              <a:buNone/>
            </a:pPr>
            <a:r>
              <a:rPr lang="de-DE" dirty="0" smtClean="0">
                <a:solidFill>
                  <a:srgbClr val="FF0000"/>
                </a:solidFill>
              </a:rPr>
              <a:t>58%</a:t>
            </a:r>
          </a:p>
          <a:p>
            <a:pPr algn="ctr">
              <a:buNone/>
            </a:pPr>
            <a:r>
              <a:rPr lang="de-DE" dirty="0" smtClean="0"/>
              <a:t>62%</a:t>
            </a:r>
          </a:p>
          <a:p>
            <a:pPr algn="ctr">
              <a:buNone/>
            </a:pPr>
            <a:r>
              <a:rPr lang="de-DE" dirty="0" smtClean="0"/>
              <a:t>67%</a:t>
            </a:r>
          </a:p>
          <a:p>
            <a:pPr algn="ctr">
              <a:buNone/>
            </a:pPr>
            <a:endParaRPr lang="de-D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de-DE" dirty="0" smtClean="0"/>
              <a:t>OPPONENT</a:t>
            </a:r>
            <a:endParaRPr lang="de-D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/>
              <a:t>ROM 	45%</a:t>
            </a:r>
          </a:p>
          <a:p>
            <a:pPr algn="ctr">
              <a:buNone/>
            </a:pPr>
            <a:r>
              <a:rPr lang="en-US" dirty="0" smtClean="0"/>
              <a:t>AUT	47%</a:t>
            </a:r>
          </a:p>
          <a:p>
            <a:pPr algn="ctr">
              <a:buNone/>
            </a:pPr>
            <a:r>
              <a:rPr lang="en-US" dirty="0" smtClean="0"/>
              <a:t>NED	56%</a:t>
            </a:r>
          </a:p>
          <a:p>
            <a:pPr algn="ctr">
              <a:buNone/>
            </a:pPr>
            <a:r>
              <a:rPr lang="en-US" dirty="0" smtClean="0"/>
              <a:t>NED	64%</a:t>
            </a:r>
          </a:p>
          <a:p>
            <a:pPr algn="ctr">
              <a:buNone/>
            </a:pPr>
            <a:r>
              <a:rPr lang="en-US" dirty="0" smtClean="0"/>
              <a:t>TUR	52%</a:t>
            </a:r>
          </a:p>
          <a:p>
            <a:pPr algn="ctr">
              <a:buNone/>
            </a:pPr>
            <a:r>
              <a:rPr lang="en-US" dirty="0" smtClean="0"/>
              <a:t>AUT	56%</a:t>
            </a:r>
            <a:endParaRPr lang="de-DE" dirty="0"/>
          </a:p>
        </p:txBody>
      </p:sp>
      <p:pic>
        <p:nvPicPr>
          <p:cNvPr id="18436" name="Picture 4" descr="http://www.cvf.cz/soubory/2822/_tn_cv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647700" cy="647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 Att after negative reception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de-DE" dirty="0" smtClean="0"/>
              <a:t>CZE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de-DE" dirty="0" smtClean="0"/>
              <a:t>25%</a:t>
            </a:r>
          </a:p>
          <a:p>
            <a:pPr algn="ctr">
              <a:buNone/>
            </a:pPr>
            <a:r>
              <a:rPr lang="de-DE" dirty="0" smtClean="0"/>
              <a:t>36%</a:t>
            </a:r>
          </a:p>
          <a:p>
            <a:pPr algn="ctr">
              <a:buNone/>
            </a:pPr>
            <a:r>
              <a:rPr lang="de-DE" dirty="0" smtClean="0"/>
              <a:t>40%</a:t>
            </a:r>
          </a:p>
          <a:p>
            <a:pPr algn="ctr">
              <a:buNone/>
            </a:pPr>
            <a:r>
              <a:rPr lang="de-DE" dirty="0" smtClean="0"/>
              <a:t>39%</a:t>
            </a:r>
          </a:p>
          <a:p>
            <a:pPr algn="ctr">
              <a:buNone/>
            </a:pPr>
            <a:r>
              <a:rPr lang="de-DE" dirty="0" smtClean="0">
                <a:solidFill>
                  <a:srgbClr val="FF0000"/>
                </a:solidFill>
              </a:rPr>
              <a:t>33%</a:t>
            </a:r>
          </a:p>
          <a:p>
            <a:pPr algn="ctr">
              <a:buNone/>
            </a:pPr>
            <a:r>
              <a:rPr lang="de-DE" dirty="0" smtClean="0">
                <a:solidFill>
                  <a:srgbClr val="FF0000"/>
                </a:solidFill>
              </a:rPr>
              <a:t>30%</a:t>
            </a:r>
          </a:p>
          <a:p>
            <a:pPr algn="ctr">
              <a:buNone/>
            </a:pPr>
            <a:r>
              <a:rPr lang="de-DE" dirty="0" smtClean="0"/>
              <a:t>50%</a:t>
            </a:r>
          </a:p>
          <a:p>
            <a:pPr algn="ctr">
              <a:buNone/>
            </a:pPr>
            <a:r>
              <a:rPr lang="de-DE" dirty="0" smtClean="0"/>
              <a:t>50%</a:t>
            </a:r>
          </a:p>
          <a:p>
            <a:pPr algn="ctr">
              <a:buNone/>
            </a:pPr>
            <a:r>
              <a:rPr lang="de-DE" dirty="0" smtClean="0"/>
              <a:t>54%</a:t>
            </a:r>
            <a:endParaRPr lang="de-D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de-DE" dirty="0" smtClean="0"/>
              <a:t>OPPONENT</a:t>
            </a:r>
            <a:endParaRPr lang="de-D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de-DE" dirty="0" smtClean="0"/>
              <a:t>TUR	 25%</a:t>
            </a:r>
          </a:p>
          <a:p>
            <a:pPr algn="ctr">
              <a:buNone/>
            </a:pPr>
            <a:r>
              <a:rPr lang="de-DE" dirty="0" smtClean="0"/>
              <a:t>ROM	 38%</a:t>
            </a:r>
          </a:p>
          <a:p>
            <a:pPr algn="ctr">
              <a:buNone/>
            </a:pPr>
            <a:r>
              <a:rPr lang="de-DE" dirty="0" smtClean="0"/>
              <a:t>NED	 20%</a:t>
            </a:r>
          </a:p>
          <a:p>
            <a:pPr algn="ctr">
              <a:buNone/>
            </a:pPr>
            <a:r>
              <a:rPr lang="en-US" dirty="0" smtClean="0"/>
              <a:t>FRA	38%</a:t>
            </a:r>
          </a:p>
          <a:p>
            <a:pPr algn="ctr">
              <a:buNone/>
            </a:pPr>
            <a:r>
              <a:rPr lang="en-US" dirty="0" smtClean="0"/>
              <a:t>FRA	40%</a:t>
            </a:r>
          </a:p>
          <a:p>
            <a:pPr algn="ctr">
              <a:buNone/>
            </a:pPr>
            <a:r>
              <a:rPr lang="en-US" dirty="0" smtClean="0"/>
              <a:t>FRA	64%</a:t>
            </a:r>
          </a:p>
          <a:p>
            <a:pPr algn="ctr">
              <a:buNone/>
            </a:pPr>
            <a:r>
              <a:rPr lang="en-US" dirty="0" smtClean="0"/>
              <a:t>CUB	50%</a:t>
            </a:r>
          </a:p>
          <a:p>
            <a:pPr algn="ctr">
              <a:buNone/>
            </a:pPr>
            <a:r>
              <a:rPr lang="en-US" dirty="0" smtClean="0"/>
              <a:t>IND	45%</a:t>
            </a:r>
          </a:p>
          <a:p>
            <a:pPr algn="ctr">
              <a:buNone/>
            </a:pPr>
            <a:r>
              <a:rPr lang="en-US" dirty="0" smtClean="0"/>
              <a:t>GER	29%</a:t>
            </a:r>
          </a:p>
        </p:txBody>
      </p:sp>
      <p:pic>
        <p:nvPicPr>
          <p:cNvPr id="17410" name="Picture 2" descr="http://www.cvf.cz/soubory/2822/_tn_cv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647700" cy="647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1 Att after negative reception European League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de-DE" dirty="0" smtClean="0"/>
              <a:t>CZE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de-DE" dirty="0" smtClean="0"/>
              <a:t>37%</a:t>
            </a:r>
          </a:p>
          <a:p>
            <a:pPr algn="ctr">
              <a:buNone/>
            </a:pPr>
            <a:r>
              <a:rPr lang="de-DE" dirty="0" smtClean="0"/>
              <a:t>52%</a:t>
            </a:r>
          </a:p>
          <a:p>
            <a:pPr algn="ctr">
              <a:buNone/>
            </a:pPr>
            <a:r>
              <a:rPr lang="de-DE" dirty="0" smtClean="0">
                <a:solidFill>
                  <a:srgbClr val="FF0000"/>
                </a:solidFill>
              </a:rPr>
              <a:t>34%</a:t>
            </a:r>
          </a:p>
          <a:p>
            <a:pPr algn="ctr">
              <a:buNone/>
            </a:pPr>
            <a:r>
              <a:rPr lang="de-DE" dirty="0" smtClean="0">
                <a:solidFill>
                  <a:srgbClr val="FF0000"/>
                </a:solidFill>
              </a:rPr>
              <a:t>33%</a:t>
            </a:r>
          </a:p>
          <a:p>
            <a:pPr algn="ctr">
              <a:buNone/>
            </a:pPr>
            <a:r>
              <a:rPr lang="de-DE" dirty="0" smtClean="0">
                <a:solidFill>
                  <a:srgbClr val="FF0000"/>
                </a:solidFill>
              </a:rPr>
              <a:t>38%</a:t>
            </a:r>
          </a:p>
          <a:p>
            <a:pPr algn="ctr">
              <a:buNone/>
            </a:pPr>
            <a:r>
              <a:rPr lang="de-DE" dirty="0" smtClean="0">
                <a:solidFill>
                  <a:srgbClr val="FF0000"/>
                </a:solidFill>
              </a:rPr>
              <a:t>59%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de-DE" dirty="0" smtClean="0"/>
              <a:t>OPPONENT</a:t>
            </a:r>
            <a:endParaRPr lang="de-D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/>
              <a:t>ROM 	32%</a:t>
            </a:r>
          </a:p>
          <a:p>
            <a:pPr algn="ctr">
              <a:buNone/>
            </a:pPr>
            <a:r>
              <a:rPr lang="en-US" dirty="0" smtClean="0"/>
              <a:t>AUT	34%</a:t>
            </a:r>
          </a:p>
          <a:p>
            <a:pPr algn="ctr">
              <a:buNone/>
            </a:pPr>
            <a:r>
              <a:rPr lang="en-US" dirty="0" smtClean="0"/>
              <a:t>NED	36%</a:t>
            </a:r>
          </a:p>
          <a:p>
            <a:pPr algn="ctr">
              <a:buNone/>
            </a:pPr>
            <a:r>
              <a:rPr lang="en-US" dirty="0" smtClean="0"/>
              <a:t>NED	45%</a:t>
            </a:r>
          </a:p>
          <a:p>
            <a:pPr algn="ctr">
              <a:buNone/>
            </a:pPr>
            <a:r>
              <a:rPr lang="en-US" dirty="0" smtClean="0"/>
              <a:t>TUR	43%</a:t>
            </a:r>
          </a:p>
          <a:p>
            <a:pPr algn="ctr">
              <a:buNone/>
            </a:pPr>
            <a:r>
              <a:rPr lang="en-US" dirty="0" smtClean="0"/>
              <a:t>AUT	60%</a:t>
            </a:r>
            <a:endParaRPr lang="de-DE" dirty="0" smtClean="0"/>
          </a:p>
          <a:p>
            <a:pPr algn="ctr">
              <a:buNone/>
            </a:pPr>
            <a:endParaRPr lang="en-US" dirty="0" smtClean="0"/>
          </a:p>
        </p:txBody>
      </p:sp>
      <p:pic>
        <p:nvPicPr>
          <p:cNvPr id="16386" name="Picture 2" descr="http://www.cvf.cz/soubory/2822/_tn_cv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647700" cy="647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Attack on Dig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de-DE" dirty="0" smtClean="0"/>
              <a:t>CZE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de-DE" dirty="0" smtClean="0"/>
              <a:t>43%</a:t>
            </a:r>
          </a:p>
          <a:p>
            <a:pPr algn="ctr">
              <a:buNone/>
            </a:pPr>
            <a:r>
              <a:rPr lang="de-DE" dirty="0" smtClean="0"/>
              <a:t>45%</a:t>
            </a:r>
          </a:p>
          <a:p>
            <a:pPr algn="ctr">
              <a:buNone/>
            </a:pPr>
            <a:r>
              <a:rPr lang="de-DE" dirty="0" smtClean="0"/>
              <a:t>55%</a:t>
            </a:r>
          </a:p>
          <a:p>
            <a:pPr algn="ctr">
              <a:buNone/>
            </a:pPr>
            <a:r>
              <a:rPr lang="de-DE" dirty="0" smtClean="0"/>
              <a:t>45%</a:t>
            </a:r>
          </a:p>
          <a:p>
            <a:pPr algn="ctr">
              <a:buNone/>
            </a:pPr>
            <a:r>
              <a:rPr lang="de-DE" dirty="0" smtClean="0">
                <a:solidFill>
                  <a:srgbClr val="FF0000"/>
                </a:solidFill>
              </a:rPr>
              <a:t>33%</a:t>
            </a:r>
          </a:p>
          <a:p>
            <a:pPr algn="ctr">
              <a:buNone/>
            </a:pPr>
            <a:r>
              <a:rPr lang="de-DE" dirty="0" smtClean="0">
                <a:solidFill>
                  <a:srgbClr val="FF0000"/>
                </a:solidFill>
              </a:rPr>
              <a:t>36%</a:t>
            </a:r>
          </a:p>
          <a:p>
            <a:pPr algn="ctr">
              <a:buNone/>
            </a:pPr>
            <a:r>
              <a:rPr lang="de-DE" dirty="0" smtClean="0"/>
              <a:t>53%</a:t>
            </a:r>
          </a:p>
          <a:p>
            <a:pPr algn="ctr">
              <a:buNone/>
            </a:pPr>
            <a:r>
              <a:rPr lang="de-DE" dirty="0" smtClean="0"/>
              <a:t>60%</a:t>
            </a:r>
          </a:p>
          <a:p>
            <a:pPr algn="ctr">
              <a:buNone/>
            </a:pPr>
            <a:r>
              <a:rPr lang="de-DE" dirty="0" smtClean="0">
                <a:solidFill>
                  <a:srgbClr val="FF0000"/>
                </a:solidFill>
              </a:rPr>
              <a:t>32%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de-DE" dirty="0" smtClean="0"/>
              <a:t>OPPONENT</a:t>
            </a:r>
            <a:endParaRPr lang="de-D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de-DE" dirty="0" smtClean="0"/>
              <a:t>TUR	 38%</a:t>
            </a:r>
          </a:p>
          <a:p>
            <a:pPr algn="ctr">
              <a:buNone/>
            </a:pPr>
            <a:r>
              <a:rPr lang="de-DE" dirty="0" smtClean="0"/>
              <a:t>ROM	 32%</a:t>
            </a:r>
          </a:p>
          <a:p>
            <a:pPr algn="ctr">
              <a:buNone/>
            </a:pPr>
            <a:r>
              <a:rPr lang="de-DE" dirty="0" smtClean="0"/>
              <a:t>NED 	40%</a:t>
            </a:r>
          </a:p>
          <a:p>
            <a:pPr algn="ctr">
              <a:buNone/>
            </a:pPr>
            <a:r>
              <a:rPr lang="en-US" dirty="0" smtClean="0"/>
              <a:t>FRA	44%</a:t>
            </a:r>
          </a:p>
          <a:p>
            <a:pPr algn="ctr">
              <a:buNone/>
            </a:pPr>
            <a:r>
              <a:rPr lang="en-US" dirty="0" smtClean="0"/>
              <a:t>FRA	48%</a:t>
            </a:r>
          </a:p>
          <a:p>
            <a:pPr algn="ctr">
              <a:buNone/>
            </a:pPr>
            <a:r>
              <a:rPr lang="en-US" dirty="0" smtClean="0"/>
              <a:t>FRA	59%</a:t>
            </a:r>
          </a:p>
          <a:p>
            <a:pPr algn="ctr">
              <a:buNone/>
            </a:pPr>
            <a:r>
              <a:rPr lang="en-US" dirty="0" smtClean="0"/>
              <a:t>CUB	50%</a:t>
            </a:r>
          </a:p>
          <a:p>
            <a:pPr algn="ctr">
              <a:buNone/>
            </a:pPr>
            <a:r>
              <a:rPr lang="en-US" dirty="0" smtClean="0"/>
              <a:t>IND	44%</a:t>
            </a:r>
          </a:p>
          <a:p>
            <a:pPr algn="ctr">
              <a:buNone/>
            </a:pPr>
            <a:r>
              <a:rPr lang="en-US" dirty="0" smtClean="0"/>
              <a:t>GER	35%</a:t>
            </a:r>
          </a:p>
          <a:p>
            <a:pPr algn="ctr">
              <a:buNone/>
            </a:pPr>
            <a:endParaRPr lang="en-US" dirty="0"/>
          </a:p>
        </p:txBody>
      </p:sp>
      <p:pic>
        <p:nvPicPr>
          <p:cNvPr id="12290" name="Picture 2" descr="http://www.cvf.cz/soubory/2822/_tn_cv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647700" cy="647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Attack on Dig European League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de-DE" dirty="0" smtClean="0"/>
              <a:t>CZE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de-DE" dirty="0" smtClean="0"/>
              <a:t>58%</a:t>
            </a:r>
          </a:p>
          <a:p>
            <a:pPr algn="ctr">
              <a:buNone/>
            </a:pPr>
            <a:r>
              <a:rPr lang="de-DE" dirty="0" smtClean="0">
                <a:solidFill>
                  <a:srgbClr val="FF0000"/>
                </a:solidFill>
              </a:rPr>
              <a:t>37%</a:t>
            </a:r>
          </a:p>
          <a:p>
            <a:pPr algn="ctr">
              <a:buNone/>
            </a:pPr>
            <a:r>
              <a:rPr lang="de-DE" dirty="0" smtClean="0">
                <a:solidFill>
                  <a:srgbClr val="FF0000"/>
                </a:solidFill>
              </a:rPr>
              <a:t>34%</a:t>
            </a:r>
          </a:p>
          <a:p>
            <a:pPr algn="ctr">
              <a:buNone/>
            </a:pPr>
            <a:r>
              <a:rPr lang="de-DE" dirty="0" smtClean="0"/>
              <a:t>53%</a:t>
            </a:r>
          </a:p>
          <a:p>
            <a:pPr algn="ctr">
              <a:buNone/>
            </a:pPr>
            <a:r>
              <a:rPr lang="de-DE" dirty="0" smtClean="0">
                <a:solidFill>
                  <a:srgbClr val="FF0000"/>
                </a:solidFill>
              </a:rPr>
              <a:t>45%</a:t>
            </a:r>
          </a:p>
          <a:p>
            <a:pPr algn="ctr">
              <a:buNone/>
            </a:pPr>
            <a:r>
              <a:rPr lang="de-DE" dirty="0" smtClean="0"/>
              <a:t>59%</a:t>
            </a:r>
            <a:endParaRPr lang="de-D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de-DE" dirty="0" smtClean="0"/>
              <a:t>OPPONENT</a:t>
            </a:r>
            <a:endParaRPr lang="de-D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/>
              <a:t>ROM 	41%</a:t>
            </a:r>
          </a:p>
          <a:p>
            <a:pPr algn="ctr">
              <a:buNone/>
            </a:pPr>
            <a:r>
              <a:rPr lang="en-US" dirty="0" smtClean="0"/>
              <a:t>AUT	42%</a:t>
            </a:r>
          </a:p>
          <a:p>
            <a:pPr algn="ctr">
              <a:buNone/>
            </a:pPr>
            <a:r>
              <a:rPr lang="en-US" dirty="0" smtClean="0"/>
              <a:t>NED	40%</a:t>
            </a:r>
          </a:p>
          <a:p>
            <a:pPr algn="ctr">
              <a:buNone/>
            </a:pPr>
            <a:r>
              <a:rPr lang="en-US" dirty="0" smtClean="0"/>
              <a:t>NED	52%</a:t>
            </a:r>
          </a:p>
          <a:p>
            <a:pPr algn="ctr">
              <a:buNone/>
            </a:pPr>
            <a:r>
              <a:rPr lang="en-US" dirty="0" smtClean="0"/>
              <a:t>TUR	50%</a:t>
            </a:r>
          </a:p>
          <a:p>
            <a:pPr algn="ctr">
              <a:buNone/>
            </a:pPr>
            <a:r>
              <a:rPr lang="en-US" dirty="0" smtClean="0"/>
              <a:t>AUT	50%</a:t>
            </a:r>
            <a:endParaRPr lang="en-US" dirty="0"/>
          </a:p>
        </p:txBody>
      </p:sp>
      <p:pic>
        <p:nvPicPr>
          <p:cNvPr id="11266" name="Picture 2" descr="http://www.cvf.cz/soubory/2822/_tn_cv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647700" cy="647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Goals 2012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Qualification European Championship</a:t>
            </a:r>
          </a:p>
          <a:p>
            <a:r>
              <a:rPr lang="en-US" dirty="0" smtClean="0"/>
              <a:t>Qualification Olympic Games</a:t>
            </a:r>
          </a:p>
          <a:p>
            <a:r>
              <a:rPr lang="en-US" dirty="0" smtClean="0"/>
              <a:t>To give young players international experience in the European League</a:t>
            </a:r>
            <a:endParaRPr lang="en-US" dirty="0"/>
          </a:p>
        </p:txBody>
      </p:sp>
      <p:pic>
        <p:nvPicPr>
          <p:cNvPr id="7170" name="Picture 2" descr="http://www.cvf.cz/soubory/2822/_tn_cv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647700" cy="6477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b="1" u="sng" dirty="0" smtClean="0"/>
              <a:t>Olympic Qualification</a:t>
            </a:r>
          </a:p>
          <a:p>
            <a:r>
              <a:rPr lang="en-US" dirty="0" smtClean="0"/>
              <a:t>This was one of our weakest skill during this tournament</a:t>
            </a:r>
          </a:p>
          <a:p>
            <a:r>
              <a:rPr lang="en-US" dirty="0" smtClean="0"/>
              <a:t>With our service pressure we need to block much more</a:t>
            </a:r>
          </a:p>
          <a:p>
            <a:r>
              <a:rPr lang="en-US" dirty="0" smtClean="0"/>
              <a:t>Middle blockers where not able to play with any strategy</a:t>
            </a:r>
          </a:p>
          <a:p>
            <a:pPr algn="ctr">
              <a:buNone/>
            </a:pP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b="1" u="sng" dirty="0" smtClean="0"/>
              <a:t>European League</a:t>
            </a:r>
          </a:p>
          <a:p>
            <a:r>
              <a:rPr lang="en-US" dirty="0" smtClean="0"/>
              <a:t>We improved a lot with our block.</a:t>
            </a:r>
          </a:p>
          <a:p>
            <a:r>
              <a:rPr lang="en-US" dirty="0" smtClean="0"/>
              <a:t>Middle blockers improved on their blocking strategy</a:t>
            </a:r>
          </a:p>
          <a:p>
            <a:r>
              <a:rPr lang="en-US" dirty="0" smtClean="0"/>
              <a:t>Also the outside blockers need to improve on their block strategy</a:t>
            </a:r>
          </a:p>
          <a:p>
            <a:r>
              <a:rPr lang="en-US" dirty="0" smtClean="0"/>
              <a:t>We need to work more on the quality of three blocks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5362" name="Picture 2" descr="http://www.cvf.cz/soubory/2822/_tn_cv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647700" cy="6477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Block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de-DE" dirty="0" smtClean="0"/>
              <a:t>CZE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de-DE" dirty="0" smtClean="0"/>
              <a:t>10</a:t>
            </a:r>
          </a:p>
          <a:p>
            <a:pPr algn="ctr">
              <a:buNone/>
            </a:pPr>
            <a:r>
              <a:rPr lang="de-DE" dirty="0" smtClean="0"/>
              <a:t>3</a:t>
            </a:r>
          </a:p>
          <a:p>
            <a:pPr algn="ctr">
              <a:buNone/>
            </a:pPr>
            <a:r>
              <a:rPr lang="de-DE" dirty="0" smtClean="0"/>
              <a:t>11</a:t>
            </a:r>
          </a:p>
          <a:p>
            <a:pPr algn="ctr">
              <a:buNone/>
            </a:pPr>
            <a:r>
              <a:rPr lang="de-DE" dirty="0" smtClean="0">
                <a:solidFill>
                  <a:srgbClr val="FF0000"/>
                </a:solidFill>
              </a:rPr>
              <a:t>10</a:t>
            </a:r>
          </a:p>
          <a:p>
            <a:pPr algn="ctr">
              <a:buNone/>
            </a:pPr>
            <a:r>
              <a:rPr lang="de-DE" dirty="0" smtClean="0">
                <a:solidFill>
                  <a:srgbClr val="FF0000"/>
                </a:solidFill>
              </a:rPr>
              <a:t>7</a:t>
            </a:r>
          </a:p>
          <a:p>
            <a:pPr algn="ctr">
              <a:buNone/>
            </a:pPr>
            <a:r>
              <a:rPr lang="de-DE" dirty="0" smtClean="0">
                <a:solidFill>
                  <a:srgbClr val="FF0000"/>
                </a:solidFill>
              </a:rPr>
              <a:t>3</a:t>
            </a:r>
          </a:p>
          <a:p>
            <a:pPr algn="ctr">
              <a:buNone/>
            </a:pPr>
            <a:r>
              <a:rPr lang="de-DE" dirty="0" smtClean="0">
                <a:solidFill>
                  <a:srgbClr val="FF0000"/>
                </a:solidFill>
              </a:rPr>
              <a:t>5</a:t>
            </a:r>
          </a:p>
          <a:p>
            <a:pPr algn="ctr">
              <a:buNone/>
            </a:pPr>
            <a:r>
              <a:rPr lang="de-DE" dirty="0" smtClean="0"/>
              <a:t>9</a:t>
            </a:r>
          </a:p>
          <a:p>
            <a:pPr algn="ctr">
              <a:buNone/>
            </a:pPr>
            <a:r>
              <a:rPr lang="de-DE" dirty="0" smtClean="0">
                <a:solidFill>
                  <a:srgbClr val="FF0000"/>
                </a:solidFill>
              </a:rPr>
              <a:t>10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de-DE" dirty="0" smtClean="0"/>
              <a:t>OPPONENT</a:t>
            </a:r>
            <a:endParaRPr lang="de-D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lvl="3">
              <a:buNone/>
            </a:pPr>
            <a:r>
              <a:rPr lang="de-DE" sz="2400" dirty="0" smtClean="0"/>
              <a:t>TUR	 4</a:t>
            </a:r>
          </a:p>
          <a:p>
            <a:pPr lvl="3">
              <a:buNone/>
            </a:pPr>
            <a:r>
              <a:rPr lang="de-DE" sz="2400" dirty="0" smtClean="0"/>
              <a:t>ROM	 1</a:t>
            </a:r>
          </a:p>
          <a:p>
            <a:pPr lvl="3">
              <a:buNone/>
            </a:pPr>
            <a:r>
              <a:rPr lang="de-DE" sz="2400" dirty="0" smtClean="0"/>
              <a:t>NED	 7</a:t>
            </a:r>
          </a:p>
          <a:p>
            <a:pPr lvl="3">
              <a:buNone/>
            </a:pPr>
            <a:r>
              <a:rPr lang="en-US" sz="2400" dirty="0" smtClean="0"/>
              <a:t>FRA	12</a:t>
            </a:r>
          </a:p>
          <a:p>
            <a:pPr lvl="3">
              <a:buNone/>
            </a:pPr>
            <a:r>
              <a:rPr lang="en-US" sz="2400" dirty="0" smtClean="0"/>
              <a:t>FRA	16</a:t>
            </a:r>
          </a:p>
          <a:p>
            <a:pPr lvl="3">
              <a:buNone/>
            </a:pPr>
            <a:r>
              <a:rPr lang="en-US" sz="2400" dirty="0" smtClean="0"/>
              <a:t>FRA	6</a:t>
            </a:r>
          </a:p>
          <a:p>
            <a:pPr lvl="3">
              <a:buNone/>
            </a:pPr>
            <a:r>
              <a:rPr lang="en-US" sz="2400" dirty="0" smtClean="0"/>
              <a:t>CUB	11</a:t>
            </a:r>
          </a:p>
          <a:p>
            <a:pPr lvl="3">
              <a:buNone/>
            </a:pPr>
            <a:r>
              <a:rPr lang="en-US" sz="2400" dirty="0" smtClean="0"/>
              <a:t>IND	6</a:t>
            </a:r>
          </a:p>
          <a:p>
            <a:pPr lvl="3">
              <a:buNone/>
            </a:pPr>
            <a:r>
              <a:rPr lang="en-US" sz="2400" dirty="0" smtClean="0"/>
              <a:t>GER	19</a:t>
            </a:r>
          </a:p>
          <a:p>
            <a:pPr algn="ctr">
              <a:buNone/>
            </a:pPr>
            <a:endParaRPr lang="de-DE" dirty="0"/>
          </a:p>
        </p:txBody>
      </p:sp>
      <p:pic>
        <p:nvPicPr>
          <p:cNvPr id="14338" name="Picture 2" descr="http://www.cvf.cz/soubory/2822/_tn_cv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647700" cy="647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Block European League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de-DE" dirty="0" smtClean="0"/>
              <a:t>CZE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de-DE" dirty="0" smtClean="0"/>
              <a:t>9</a:t>
            </a:r>
          </a:p>
          <a:p>
            <a:pPr algn="ctr">
              <a:buNone/>
            </a:pPr>
            <a:r>
              <a:rPr lang="de-DE" dirty="0" smtClean="0"/>
              <a:t>17</a:t>
            </a:r>
          </a:p>
          <a:p>
            <a:pPr algn="ctr">
              <a:buNone/>
            </a:pPr>
            <a:r>
              <a:rPr lang="de-DE" dirty="0" smtClean="0"/>
              <a:t>15</a:t>
            </a:r>
          </a:p>
          <a:p>
            <a:pPr algn="ctr">
              <a:buNone/>
            </a:pPr>
            <a:r>
              <a:rPr lang="de-DE" dirty="0" smtClean="0">
                <a:solidFill>
                  <a:srgbClr val="FF0000"/>
                </a:solidFill>
              </a:rPr>
              <a:t>4</a:t>
            </a:r>
          </a:p>
          <a:p>
            <a:pPr algn="ctr">
              <a:buNone/>
            </a:pPr>
            <a:r>
              <a:rPr lang="de-DE" dirty="0" smtClean="0"/>
              <a:t>17</a:t>
            </a:r>
          </a:p>
          <a:p>
            <a:pPr algn="ctr">
              <a:buNone/>
            </a:pPr>
            <a:r>
              <a:rPr lang="de-DE" dirty="0" smtClean="0"/>
              <a:t>5</a:t>
            </a:r>
            <a:endParaRPr lang="de-D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de-DE" dirty="0" smtClean="0"/>
              <a:t>OPPONENT</a:t>
            </a:r>
            <a:endParaRPr lang="de-D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lvl="3" algn="just">
              <a:buNone/>
            </a:pPr>
            <a:r>
              <a:rPr lang="en-US" sz="2400" dirty="0" smtClean="0"/>
              <a:t>ROM     	7</a:t>
            </a:r>
          </a:p>
          <a:p>
            <a:pPr lvl="3" algn="just">
              <a:buNone/>
            </a:pPr>
            <a:r>
              <a:rPr lang="en-US" sz="2400" dirty="0" smtClean="0"/>
              <a:t>AUT	16</a:t>
            </a:r>
          </a:p>
          <a:p>
            <a:pPr lvl="3" algn="just">
              <a:buNone/>
            </a:pPr>
            <a:r>
              <a:rPr lang="en-US" sz="2400" dirty="0" smtClean="0"/>
              <a:t>NED	9</a:t>
            </a:r>
          </a:p>
          <a:p>
            <a:pPr lvl="3" algn="just">
              <a:buNone/>
            </a:pPr>
            <a:r>
              <a:rPr lang="en-US" sz="2400" dirty="0" smtClean="0"/>
              <a:t>NED	11</a:t>
            </a:r>
          </a:p>
          <a:p>
            <a:pPr lvl="3" algn="just">
              <a:buNone/>
            </a:pPr>
            <a:r>
              <a:rPr lang="en-US" sz="2400" dirty="0" smtClean="0"/>
              <a:t>TUR	7</a:t>
            </a:r>
          </a:p>
          <a:p>
            <a:pPr lvl="3" algn="just">
              <a:buNone/>
            </a:pPr>
            <a:r>
              <a:rPr lang="en-US" sz="2400" dirty="0" smtClean="0"/>
              <a:t>AUT	1</a:t>
            </a:r>
            <a:endParaRPr lang="de-DE" sz="2400" dirty="0" smtClean="0"/>
          </a:p>
          <a:p>
            <a:pPr algn="ctr">
              <a:buNone/>
            </a:pPr>
            <a:endParaRPr lang="de-DE" dirty="0"/>
          </a:p>
        </p:txBody>
      </p:sp>
      <p:pic>
        <p:nvPicPr>
          <p:cNvPr id="13314" name="Picture 2" descr="http://www.cvf.cz/soubory/2822/_tn_cv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647700" cy="647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needs to improve ?</a:t>
            </a:r>
            <a:endParaRPr lang="en-US" b="1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Quality of basic skills (set and underhand pass)</a:t>
            </a:r>
          </a:p>
          <a:p>
            <a:r>
              <a:rPr lang="en-US" dirty="0" smtClean="0"/>
              <a:t>This will reduced our unforced errors</a:t>
            </a:r>
          </a:p>
          <a:p>
            <a:r>
              <a:rPr lang="en-US" dirty="0" smtClean="0"/>
              <a:t>Consistency of the speed with our service</a:t>
            </a:r>
          </a:p>
          <a:p>
            <a:r>
              <a:rPr lang="en-US" dirty="0" smtClean="0"/>
              <a:t>Strategy of serve</a:t>
            </a:r>
          </a:p>
          <a:p>
            <a:r>
              <a:rPr lang="en-US" dirty="0" smtClean="0"/>
              <a:t>Reception with jump float</a:t>
            </a:r>
          </a:p>
          <a:p>
            <a:r>
              <a:rPr lang="en-US" dirty="0" smtClean="0"/>
              <a:t>Better quality of speed in sets in our side out attack</a:t>
            </a:r>
          </a:p>
          <a:p>
            <a:r>
              <a:rPr lang="en-US" dirty="0" smtClean="0"/>
              <a:t>Better quality of </a:t>
            </a:r>
            <a:r>
              <a:rPr lang="en-US" dirty="0" smtClean="0"/>
              <a:t>2 and 3 block </a:t>
            </a:r>
            <a:endParaRPr lang="en-US" dirty="0" smtClean="0"/>
          </a:p>
          <a:p>
            <a:r>
              <a:rPr lang="en-US" dirty="0" smtClean="0"/>
              <a:t>Defense with of speed balls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Thanks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Stewart Bernard</a:t>
            </a:r>
            <a:endParaRPr lang="en-US" b="1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Opponent Error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de-DE" dirty="0" smtClean="0"/>
              <a:t>CZE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de-DE" dirty="0" smtClean="0"/>
              <a:t>21	</a:t>
            </a:r>
          </a:p>
          <a:p>
            <a:pPr algn="ctr">
              <a:buNone/>
            </a:pPr>
            <a:r>
              <a:rPr lang="de-DE" dirty="0" smtClean="0"/>
              <a:t>23</a:t>
            </a:r>
          </a:p>
          <a:p>
            <a:pPr algn="ctr">
              <a:buNone/>
            </a:pPr>
            <a:r>
              <a:rPr lang="de-DE" dirty="0" smtClean="0"/>
              <a:t>20</a:t>
            </a:r>
            <a:endParaRPr lang="de-DE" dirty="0"/>
          </a:p>
          <a:p>
            <a:pPr algn="ctr">
              <a:buNone/>
            </a:pPr>
            <a:r>
              <a:rPr lang="de-DE" dirty="0" smtClean="0">
                <a:solidFill>
                  <a:srgbClr val="FF0000"/>
                </a:solidFill>
              </a:rPr>
              <a:t>37</a:t>
            </a:r>
          </a:p>
          <a:p>
            <a:pPr algn="ctr">
              <a:buNone/>
            </a:pPr>
            <a:r>
              <a:rPr lang="de-DE" dirty="0" smtClean="0">
                <a:solidFill>
                  <a:srgbClr val="FF0000"/>
                </a:solidFill>
              </a:rPr>
              <a:t>37</a:t>
            </a:r>
          </a:p>
          <a:p>
            <a:pPr algn="ctr">
              <a:buNone/>
            </a:pPr>
            <a:r>
              <a:rPr lang="de-DE" dirty="0" smtClean="0"/>
              <a:t>20</a:t>
            </a:r>
          </a:p>
          <a:p>
            <a:pPr algn="ctr">
              <a:buNone/>
            </a:pPr>
            <a:r>
              <a:rPr lang="de-DE" dirty="0" smtClean="0">
                <a:solidFill>
                  <a:srgbClr val="FF0000"/>
                </a:solidFill>
              </a:rPr>
              <a:t>37</a:t>
            </a:r>
          </a:p>
          <a:p>
            <a:pPr algn="ctr">
              <a:buNone/>
            </a:pPr>
            <a:r>
              <a:rPr lang="de-DE" dirty="0" smtClean="0">
                <a:solidFill>
                  <a:srgbClr val="FF0000"/>
                </a:solidFill>
              </a:rPr>
              <a:t>15</a:t>
            </a:r>
          </a:p>
          <a:p>
            <a:pPr algn="ctr">
              <a:buNone/>
            </a:pPr>
            <a:r>
              <a:rPr lang="de-DE" dirty="0" smtClean="0"/>
              <a:t>29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de-DE" dirty="0" smtClean="0"/>
              <a:t>OPPONENT</a:t>
            </a:r>
            <a:endParaRPr lang="de-D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de-DE" dirty="0" smtClean="0"/>
              <a:t>TUR	 21</a:t>
            </a:r>
          </a:p>
          <a:p>
            <a:pPr algn="ctr">
              <a:buNone/>
            </a:pPr>
            <a:r>
              <a:rPr lang="de-DE" dirty="0" smtClean="0"/>
              <a:t>ROM	 26</a:t>
            </a:r>
          </a:p>
          <a:p>
            <a:pPr algn="ctr">
              <a:buNone/>
            </a:pPr>
            <a:r>
              <a:rPr lang="de-DE" dirty="0" smtClean="0"/>
              <a:t>NED	29</a:t>
            </a:r>
          </a:p>
          <a:p>
            <a:pPr algn="ctr">
              <a:buNone/>
            </a:pPr>
            <a:r>
              <a:rPr lang="de-DE" dirty="0" smtClean="0"/>
              <a:t>F</a:t>
            </a:r>
            <a:r>
              <a:rPr lang="en-US" dirty="0" smtClean="0"/>
              <a:t>RA	32</a:t>
            </a:r>
          </a:p>
          <a:p>
            <a:pPr algn="ctr">
              <a:buNone/>
            </a:pPr>
            <a:r>
              <a:rPr lang="en-US" dirty="0" smtClean="0"/>
              <a:t>FRA	30</a:t>
            </a:r>
          </a:p>
          <a:p>
            <a:pPr algn="ctr">
              <a:buNone/>
            </a:pPr>
            <a:r>
              <a:rPr lang="en-US" dirty="0" smtClean="0"/>
              <a:t>FRA	27</a:t>
            </a:r>
          </a:p>
          <a:p>
            <a:pPr algn="ctr">
              <a:buNone/>
            </a:pPr>
            <a:r>
              <a:rPr lang="en-US" dirty="0" smtClean="0"/>
              <a:t>CUB	18</a:t>
            </a:r>
          </a:p>
          <a:p>
            <a:pPr algn="ctr">
              <a:buNone/>
            </a:pPr>
            <a:r>
              <a:rPr lang="en-US" dirty="0" smtClean="0"/>
              <a:t>IND	11</a:t>
            </a:r>
          </a:p>
          <a:p>
            <a:pPr algn="ctr">
              <a:buNone/>
            </a:pPr>
            <a:r>
              <a:rPr lang="en-US" dirty="0" smtClean="0"/>
              <a:t>GER	28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Team</a:t>
            </a:r>
            <a:endParaRPr lang="de-DE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971550" lvl="1" indent="-514350">
              <a:buNone/>
            </a:pPr>
            <a:r>
              <a:rPr lang="de-DE" dirty="0" smtClean="0"/>
              <a:t>Kristof	Martin		</a:t>
            </a:r>
            <a:r>
              <a:rPr lang="en-US" dirty="0" smtClean="0"/>
              <a:t>Injury</a:t>
            </a:r>
            <a:r>
              <a:rPr lang="de-DE" dirty="0" smtClean="0"/>
              <a:t> but will return </a:t>
            </a:r>
          </a:p>
          <a:p>
            <a:pPr marL="971550" lvl="1" indent="-514350">
              <a:buNone/>
            </a:pPr>
            <a:r>
              <a:rPr lang="de-DE" dirty="0" smtClean="0"/>
              <a:t>Rejlek	Filip		after Injurie don`t want to play</a:t>
            </a:r>
          </a:p>
          <a:p>
            <a:pPr marL="971550" lvl="1" indent="-514350">
              <a:buNone/>
            </a:pPr>
            <a:r>
              <a:rPr lang="de-DE" dirty="0" smtClean="0"/>
              <a:t>Vesely	Jakub		step out of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programm</a:t>
            </a:r>
            <a:endParaRPr lang="de-DE" dirty="0" smtClean="0"/>
          </a:p>
          <a:p>
            <a:pPr marL="971550" lvl="1" indent="-514350">
              <a:buNone/>
            </a:pPr>
            <a:r>
              <a:rPr lang="de-DE" dirty="0" err="1" smtClean="0"/>
              <a:t>Tichacek</a:t>
            </a:r>
            <a:r>
              <a:rPr lang="de-DE" dirty="0" smtClean="0"/>
              <a:t>	Lukas		</a:t>
            </a:r>
            <a:r>
              <a:rPr lang="de-DE" dirty="0" err="1" smtClean="0"/>
              <a:t>first</a:t>
            </a:r>
            <a:r>
              <a:rPr lang="de-DE" dirty="0" smtClean="0"/>
              <a:t> </a:t>
            </a:r>
            <a:r>
              <a:rPr lang="de-DE" dirty="0" err="1" smtClean="0"/>
              <a:t>yes</a:t>
            </a:r>
            <a:r>
              <a:rPr lang="de-DE" dirty="0" smtClean="0"/>
              <a:t> after </a:t>
            </a:r>
            <a:r>
              <a:rPr lang="de-DE" dirty="0" err="1" smtClean="0"/>
              <a:t>no</a:t>
            </a:r>
            <a:endParaRPr lang="de-DE" dirty="0" smtClean="0"/>
          </a:p>
          <a:p>
            <a:pPr marL="971550" lvl="1" indent="-514350">
              <a:buNone/>
            </a:pPr>
            <a:r>
              <a:rPr lang="de-DE" dirty="0" err="1" smtClean="0"/>
              <a:t>Skach</a:t>
            </a:r>
            <a:r>
              <a:rPr lang="de-DE" dirty="0" smtClean="0"/>
              <a:t>	Jaroslav		after </a:t>
            </a:r>
            <a:r>
              <a:rPr lang="en-US" dirty="0" smtClean="0"/>
              <a:t>injury</a:t>
            </a:r>
            <a:r>
              <a:rPr lang="de-DE" dirty="0" smtClean="0"/>
              <a:t> </a:t>
            </a:r>
            <a:r>
              <a:rPr lang="de-DE" dirty="0" err="1" smtClean="0"/>
              <a:t>no</a:t>
            </a:r>
            <a:endParaRPr lang="de-DE" dirty="0" smtClean="0"/>
          </a:p>
          <a:p>
            <a:pPr marL="971550" lvl="1" indent="-514350">
              <a:buNone/>
            </a:pPr>
            <a:r>
              <a:rPr lang="de-DE" dirty="0" err="1" smtClean="0"/>
              <a:t>Rak</a:t>
            </a:r>
            <a:r>
              <a:rPr lang="de-DE" dirty="0" smtClean="0"/>
              <a:t>		Michal		</a:t>
            </a:r>
            <a:r>
              <a:rPr lang="de-DE" dirty="0" err="1" smtClean="0"/>
              <a:t>no</a:t>
            </a:r>
            <a:endParaRPr lang="de-DE" dirty="0" smtClean="0"/>
          </a:p>
          <a:p>
            <a:pPr marL="971550" lvl="1" indent="-514350">
              <a:buNone/>
            </a:pPr>
            <a:r>
              <a:rPr lang="de-DE" dirty="0" err="1" smtClean="0"/>
              <a:t>Zapletal</a:t>
            </a:r>
            <a:r>
              <a:rPr lang="de-DE" dirty="0" smtClean="0"/>
              <a:t>	Petr		</a:t>
            </a:r>
            <a:r>
              <a:rPr lang="de-DE" dirty="0" err="1" smtClean="0"/>
              <a:t>no</a:t>
            </a:r>
            <a:endParaRPr lang="de-DE" dirty="0" smtClean="0"/>
          </a:p>
          <a:p>
            <a:pPr marL="971550" lvl="1" indent="-514350">
              <a:buNone/>
            </a:pPr>
            <a:r>
              <a:rPr lang="de-DE" dirty="0" err="1" smtClean="0"/>
              <a:t>Bence</a:t>
            </a:r>
            <a:r>
              <a:rPr lang="de-DE" dirty="0" smtClean="0"/>
              <a:t>	Jiri		</a:t>
            </a:r>
            <a:r>
              <a:rPr lang="de-DE" dirty="0" err="1" smtClean="0"/>
              <a:t>no</a:t>
            </a:r>
            <a:endParaRPr lang="de-DE" dirty="0" smtClean="0"/>
          </a:p>
          <a:p>
            <a:pPr marL="971550" lvl="1" indent="-514350">
              <a:buNone/>
            </a:pPr>
            <a:r>
              <a:rPr lang="de-DE" dirty="0" smtClean="0"/>
              <a:t>Novotny	Jakub		</a:t>
            </a:r>
            <a:r>
              <a:rPr lang="de-DE" dirty="0" err="1" smtClean="0"/>
              <a:t>no</a:t>
            </a:r>
            <a:endParaRPr lang="de-DE" dirty="0" smtClean="0"/>
          </a:p>
          <a:p>
            <a:pPr marL="971550" lvl="1" indent="-514350">
              <a:buNone/>
            </a:pPr>
            <a:r>
              <a:rPr lang="de-DE" dirty="0" err="1" smtClean="0"/>
              <a:t>Lebl</a:t>
            </a:r>
            <a:r>
              <a:rPr lang="de-DE" dirty="0" smtClean="0"/>
              <a:t>		Martin		</a:t>
            </a:r>
            <a:r>
              <a:rPr lang="de-DE" dirty="0" err="1" smtClean="0"/>
              <a:t>no</a:t>
            </a:r>
            <a:endParaRPr lang="de-DE" dirty="0" smtClean="0"/>
          </a:p>
          <a:p>
            <a:pPr marL="971550" lvl="1" indent="-514350">
              <a:buNone/>
            </a:pPr>
            <a:r>
              <a:rPr lang="de-DE" dirty="0" err="1" smtClean="0"/>
              <a:t>Platenik</a:t>
            </a:r>
            <a:r>
              <a:rPr lang="de-DE" dirty="0" smtClean="0"/>
              <a:t>	Petr		</a:t>
            </a:r>
            <a:r>
              <a:rPr lang="de-DE" dirty="0" err="1" smtClean="0"/>
              <a:t>no</a:t>
            </a:r>
            <a:endParaRPr lang="de-DE" dirty="0" smtClean="0"/>
          </a:p>
          <a:p>
            <a:pPr marL="971550" lvl="1" indent="-514350">
              <a:buNone/>
            </a:pPr>
            <a:r>
              <a:rPr lang="de-DE" dirty="0" err="1" smtClean="0"/>
              <a:t>Baranek</a:t>
            </a:r>
            <a:r>
              <a:rPr lang="de-DE" dirty="0" smtClean="0"/>
              <a:t>	Kamil		</a:t>
            </a:r>
            <a:r>
              <a:rPr lang="de-DE" dirty="0" err="1" smtClean="0"/>
              <a:t>no</a:t>
            </a:r>
            <a:endParaRPr lang="de-DE" dirty="0" smtClean="0"/>
          </a:p>
          <a:p>
            <a:pPr marL="971550" lvl="1" indent="-514350">
              <a:buNone/>
            </a:pPr>
            <a:r>
              <a:rPr lang="de-DE" dirty="0" err="1" smtClean="0"/>
              <a:t>Hrazdira</a:t>
            </a:r>
            <a:r>
              <a:rPr lang="de-DE" dirty="0" smtClean="0"/>
              <a:t>	Michal		</a:t>
            </a:r>
            <a:r>
              <a:rPr lang="de-DE" dirty="0" err="1" smtClean="0"/>
              <a:t>no</a:t>
            </a:r>
            <a:endParaRPr lang="de-DE" dirty="0" smtClean="0"/>
          </a:p>
          <a:p>
            <a:pPr marL="971550" lvl="1" indent="-514350">
              <a:buNone/>
            </a:pPr>
            <a:r>
              <a:rPr lang="de-DE" dirty="0" err="1" smtClean="0"/>
              <a:t>Vaclavik</a:t>
            </a:r>
            <a:r>
              <a:rPr lang="de-DE" dirty="0" smtClean="0"/>
              <a:t>	Jan		</a:t>
            </a:r>
            <a:r>
              <a:rPr lang="de-DE" dirty="0" err="1" smtClean="0"/>
              <a:t>no</a:t>
            </a:r>
            <a:endParaRPr lang="de-DE" dirty="0" smtClean="0"/>
          </a:p>
          <a:p>
            <a:pPr marL="971550" lvl="1" indent="-514350">
              <a:buNone/>
            </a:pPr>
            <a:endParaRPr lang="de-DE" dirty="0" smtClean="0"/>
          </a:p>
          <a:p>
            <a:pPr marL="971550" lvl="1" indent="-514350">
              <a:buNone/>
            </a:pPr>
            <a:endParaRPr lang="de-DE" dirty="0" smtClean="0"/>
          </a:p>
        </p:txBody>
      </p:sp>
      <p:pic>
        <p:nvPicPr>
          <p:cNvPr id="32770" name="Picture 2" descr="http://www.cvf.cz/soubory/2822/_tn_cv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647700" cy="647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Performance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We played a solid Olympic qualification</a:t>
            </a:r>
          </a:p>
          <a:p>
            <a:r>
              <a:rPr lang="en-US" b="1" dirty="0" smtClean="0"/>
              <a:t>The team performed well as a team</a:t>
            </a:r>
          </a:p>
          <a:p>
            <a:r>
              <a:rPr lang="en-US" b="1" dirty="0" smtClean="0"/>
              <a:t>The experience players helped the younger players</a:t>
            </a:r>
          </a:p>
          <a:p>
            <a:r>
              <a:rPr lang="en-US" b="1" dirty="0" smtClean="0"/>
              <a:t>Our serve and reception and attack was on a good level</a:t>
            </a:r>
          </a:p>
          <a:p>
            <a:r>
              <a:rPr lang="en-US" b="1" dirty="0" smtClean="0"/>
              <a:t>Block and defense needs to improve much more </a:t>
            </a:r>
          </a:p>
          <a:p>
            <a:r>
              <a:rPr lang="en-US" b="1" dirty="0" smtClean="0"/>
              <a:t>We made to many unforced errors</a:t>
            </a:r>
          </a:p>
          <a:p>
            <a:r>
              <a:rPr lang="en-US" b="1" dirty="0" smtClean="0"/>
              <a:t>Better serve strategy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During EL we improved on our side out attack</a:t>
            </a:r>
          </a:p>
          <a:p>
            <a:r>
              <a:rPr lang="en-US" b="1" dirty="0" smtClean="0"/>
              <a:t>We had a better block strategy</a:t>
            </a:r>
          </a:p>
          <a:p>
            <a:r>
              <a:rPr lang="en-US" b="1" dirty="0" smtClean="0"/>
              <a:t>The young players miss a lot of international experience</a:t>
            </a:r>
          </a:p>
          <a:p>
            <a:r>
              <a:rPr lang="en-US" b="1" dirty="0" smtClean="0"/>
              <a:t>Some players could not keep the level as they showed before</a:t>
            </a:r>
          </a:p>
          <a:p>
            <a:r>
              <a:rPr lang="en-US" b="1" dirty="0" smtClean="0"/>
              <a:t>We struggled as most in our reception and transition Attack</a:t>
            </a:r>
          </a:p>
          <a:p>
            <a:r>
              <a:rPr lang="en-US" b="1" dirty="0" smtClean="0"/>
              <a:t>We missed the leader on the court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 descr="http://www.cvf.cz/soubory/2822/_tn_cv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647700" cy="6477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Technical Level</a:t>
            </a:r>
            <a:endParaRPr lang="en-US" b="1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ttp://www.cvf.cz/soubory/2822/_tn_cv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647700" cy="6477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Serve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b="1" u="sng" dirty="0" smtClean="0"/>
              <a:t>Olympic Qualification</a:t>
            </a:r>
          </a:p>
          <a:p>
            <a:r>
              <a:rPr lang="en-US" dirty="0" smtClean="0"/>
              <a:t>In general we had a good service. Only in the important match against Cuba we made to many mistakes</a:t>
            </a:r>
          </a:p>
          <a:p>
            <a:r>
              <a:rPr lang="en-US" dirty="0" smtClean="0"/>
              <a:t>Sometime we where out of balance because we have to many jump service</a:t>
            </a:r>
          </a:p>
          <a:p>
            <a:r>
              <a:rPr lang="en-US" dirty="0" smtClean="0"/>
              <a:t>But with our service we put a lot of pressure on the opponent reception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b="1" u="sng" dirty="0" smtClean="0"/>
              <a:t>European League</a:t>
            </a:r>
          </a:p>
          <a:p>
            <a:r>
              <a:rPr lang="en-US" dirty="0" smtClean="0"/>
              <a:t>Also in the European League we improve with our serve.</a:t>
            </a:r>
          </a:p>
          <a:p>
            <a:r>
              <a:rPr lang="en-US" dirty="0" smtClean="0"/>
              <a:t>We had more balance between jump service and float service</a:t>
            </a:r>
          </a:p>
          <a:p>
            <a:r>
              <a:rPr lang="en-US" dirty="0" smtClean="0"/>
              <a:t>Sometimes we had to many problems to keep the strategy level on our service </a:t>
            </a:r>
          </a:p>
          <a:p>
            <a:r>
              <a:rPr lang="en-US" dirty="0" smtClean="0"/>
              <a:t>We need to work on the consistency of the speed in jump an float serve</a:t>
            </a:r>
            <a:endParaRPr lang="en-US" dirty="0"/>
          </a:p>
        </p:txBody>
      </p:sp>
      <p:pic>
        <p:nvPicPr>
          <p:cNvPr id="28674" name="Picture 2" descr="http://www.cvf.cz/soubory/2822/_tn_cv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647700" cy="6477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Serve</a:t>
            </a:r>
            <a:endParaRPr lang="de-DE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de-DE" dirty="0" smtClean="0"/>
              <a:t>CZE</a:t>
            </a:r>
            <a:endParaRPr lang="de-DE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de-DE" b="1" dirty="0" smtClean="0"/>
              <a:t>Tot	Err	Pts</a:t>
            </a:r>
          </a:p>
          <a:p>
            <a:pPr>
              <a:buNone/>
            </a:pPr>
            <a:r>
              <a:rPr lang="de-DE" b="1" dirty="0" smtClean="0"/>
              <a:t>		</a:t>
            </a:r>
            <a:r>
              <a:rPr lang="de-DE" dirty="0" smtClean="0"/>
              <a:t>74	18	8</a:t>
            </a:r>
          </a:p>
          <a:p>
            <a:pPr>
              <a:buNone/>
            </a:pPr>
            <a:r>
              <a:rPr lang="de-DE" dirty="0" smtClean="0"/>
              <a:t>		75	15	4</a:t>
            </a:r>
          </a:p>
          <a:p>
            <a:pPr>
              <a:buNone/>
            </a:pPr>
            <a:r>
              <a:rPr lang="de-DE" dirty="0" smtClean="0"/>
              <a:t>		91	15	9</a:t>
            </a:r>
          </a:p>
          <a:p>
            <a:pPr>
              <a:buNone/>
            </a:pPr>
            <a:r>
              <a:rPr lang="de-DE" dirty="0" smtClean="0"/>
              <a:t>		102	</a:t>
            </a:r>
            <a:r>
              <a:rPr lang="de-DE" dirty="0" smtClean="0">
                <a:solidFill>
                  <a:srgbClr val="FF0000"/>
                </a:solidFill>
              </a:rPr>
              <a:t>23</a:t>
            </a:r>
            <a:r>
              <a:rPr lang="de-DE" dirty="0" smtClean="0"/>
              <a:t>	3</a:t>
            </a:r>
          </a:p>
          <a:p>
            <a:pPr>
              <a:buNone/>
            </a:pPr>
            <a:r>
              <a:rPr lang="de-DE" dirty="0" smtClean="0"/>
              <a:t>		84	</a:t>
            </a:r>
            <a:r>
              <a:rPr lang="de-DE" dirty="0" smtClean="0">
                <a:solidFill>
                  <a:srgbClr val="FF0000"/>
                </a:solidFill>
              </a:rPr>
              <a:t>23</a:t>
            </a:r>
            <a:r>
              <a:rPr lang="de-DE" dirty="0" smtClean="0"/>
              <a:t>	3</a:t>
            </a:r>
          </a:p>
          <a:p>
            <a:pPr>
              <a:buNone/>
            </a:pPr>
            <a:r>
              <a:rPr lang="de-DE" dirty="0" smtClean="0"/>
              <a:t>		54	10	3</a:t>
            </a:r>
          </a:p>
          <a:p>
            <a:pPr>
              <a:buNone/>
            </a:pPr>
            <a:r>
              <a:rPr lang="de-DE" dirty="0" smtClean="0"/>
              <a:t>		97	</a:t>
            </a:r>
            <a:r>
              <a:rPr lang="de-DE" dirty="0" smtClean="0">
                <a:solidFill>
                  <a:srgbClr val="FF0000"/>
                </a:solidFill>
              </a:rPr>
              <a:t>26</a:t>
            </a:r>
            <a:r>
              <a:rPr lang="de-DE" dirty="0" smtClean="0"/>
              <a:t>	7</a:t>
            </a:r>
          </a:p>
          <a:p>
            <a:pPr>
              <a:buNone/>
            </a:pPr>
            <a:r>
              <a:rPr lang="de-DE" dirty="0" smtClean="0"/>
              <a:t>		74	13	10</a:t>
            </a:r>
          </a:p>
          <a:p>
            <a:pPr>
              <a:buNone/>
            </a:pPr>
            <a:r>
              <a:rPr lang="de-DE" dirty="0" smtClean="0"/>
              <a:t>		92	14	6</a:t>
            </a:r>
            <a:endParaRPr lang="de-D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de-DE" dirty="0" smtClean="0"/>
              <a:t>OPPONENT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de-DE" dirty="0" smtClean="0"/>
              <a:t>		</a:t>
            </a:r>
            <a:r>
              <a:rPr lang="de-DE" b="1" dirty="0" smtClean="0"/>
              <a:t>Tot	Err	Pts</a:t>
            </a:r>
          </a:p>
          <a:p>
            <a:pPr>
              <a:buNone/>
            </a:pPr>
            <a:r>
              <a:rPr lang="de-DE" dirty="0" smtClean="0"/>
              <a:t>TUR	55	12	3</a:t>
            </a:r>
          </a:p>
          <a:p>
            <a:pPr>
              <a:buNone/>
            </a:pPr>
            <a:r>
              <a:rPr lang="de-DE" dirty="0" smtClean="0"/>
              <a:t>ROM	58	12	3</a:t>
            </a:r>
          </a:p>
          <a:p>
            <a:pPr>
              <a:buNone/>
            </a:pPr>
            <a:r>
              <a:rPr lang="de-DE" dirty="0" smtClean="0"/>
              <a:t>NED	75	16	6</a:t>
            </a:r>
          </a:p>
          <a:p>
            <a:pPr>
              <a:buNone/>
            </a:pPr>
            <a:r>
              <a:rPr lang="de-DE" dirty="0" smtClean="0"/>
              <a:t>FRA 	106	21	7</a:t>
            </a:r>
          </a:p>
          <a:p>
            <a:pPr>
              <a:buNone/>
            </a:pPr>
            <a:r>
              <a:rPr lang="de-DE" dirty="0" smtClean="0"/>
              <a:t>FRA	96	18	3</a:t>
            </a:r>
          </a:p>
          <a:p>
            <a:pPr>
              <a:buNone/>
            </a:pPr>
            <a:r>
              <a:rPr lang="de-DE" dirty="0" smtClean="0"/>
              <a:t>FRA	73	16	6</a:t>
            </a:r>
          </a:p>
          <a:p>
            <a:pPr>
              <a:buNone/>
            </a:pPr>
            <a:r>
              <a:rPr lang="de-DE" b="1" dirty="0" smtClean="0"/>
              <a:t>CUB</a:t>
            </a:r>
            <a:r>
              <a:rPr lang="de-DE" dirty="0" smtClean="0"/>
              <a:t>	101	12	6</a:t>
            </a:r>
          </a:p>
          <a:p>
            <a:pPr>
              <a:buNone/>
            </a:pPr>
            <a:r>
              <a:rPr lang="de-DE" b="1" dirty="0" smtClean="0"/>
              <a:t>IND</a:t>
            </a:r>
            <a:r>
              <a:rPr lang="de-DE" dirty="0" smtClean="0"/>
              <a:t>	56	4	2</a:t>
            </a:r>
          </a:p>
          <a:p>
            <a:pPr>
              <a:buNone/>
            </a:pPr>
            <a:r>
              <a:rPr lang="de-DE" b="1" dirty="0" smtClean="0"/>
              <a:t>GER</a:t>
            </a:r>
            <a:r>
              <a:rPr lang="de-DE" dirty="0" smtClean="0"/>
              <a:t>	97	20	7</a:t>
            </a:r>
            <a:endParaRPr lang="de-DE" dirty="0"/>
          </a:p>
        </p:txBody>
      </p:sp>
      <p:pic>
        <p:nvPicPr>
          <p:cNvPr id="27650" name="Picture 2" descr="http://www.cvf.cz/soubory/2822/_tn_cv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647700" cy="647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Serve European League</a:t>
            </a:r>
            <a:endParaRPr lang="de-DE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de-DE" dirty="0" smtClean="0"/>
              <a:t>CZE</a:t>
            </a:r>
            <a:endParaRPr lang="de-DE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de-DE" b="1" dirty="0" smtClean="0"/>
              <a:t>Tot	Err	Pts</a:t>
            </a:r>
          </a:p>
          <a:p>
            <a:pPr>
              <a:buNone/>
            </a:pPr>
            <a:r>
              <a:rPr lang="de-DE" b="1" dirty="0" smtClean="0"/>
              <a:t>		</a:t>
            </a:r>
            <a:r>
              <a:rPr lang="de-DE" dirty="0" smtClean="0"/>
              <a:t>73	12	7</a:t>
            </a:r>
          </a:p>
          <a:p>
            <a:pPr>
              <a:buNone/>
            </a:pPr>
            <a:r>
              <a:rPr lang="de-DE" dirty="0" smtClean="0"/>
              <a:t>		112	18	4</a:t>
            </a:r>
          </a:p>
          <a:p>
            <a:pPr>
              <a:buNone/>
            </a:pPr>
            <a:r>
              <a:rPr lang="de-DE" dirty="0" smtClean="0"/>
              <a:t>		80	14	1</a:t>
            </a:r>
          </a:p>
          <a:p>
            <a:pPr>
              <a:buNone/>
            </a:pPr>
            <a:r>
              <a:rPr lang="de-DE" dirty="0" smtClean="0"/>
              <a:t>		75	</a:t>
            </a:r>
            <a:r>
              <a:rPr lang="de-DE" dirty="0" smtClean="0">
                <a:solidFill>
                  <a:srgbClr val="FF0000"/>
                </a:solidFill>
              </a:rPr>
              <a:t>22</a:t>
            </a:r>
            <a:r>
              <a:rPr lang="de-DE" dirty="0" smtClean="0"/>
              <a:t>	8</a:t>
            </a:r>
          </a:p>
          <a:p>
            <a:pPr>
              <a:buNone/>
            </a:pPr>
            <a:r>
              <a:rPr lang="de-DE" dirty="0" smtClean="0"/>
              <a:t>		99	</a:t>
            </a:r>
            <a:r>
              <a:rPr lang="de-DE" dirty="0" smtClean="0">
                <a:solidFill>
                  <a:srgbClr val="FF0000"/>
                </a:solidFill>
              </a:rPr>
              <a:t>20</a:t>
            </a:r>
            <a:r>
              <a:rPr lang="de-DE" dirty="0" smtClean="0"/>
              <a:t>	6</a:t>
            </a:r>
          </a:p>
          <a:p>
            <a:pPr>
              <a:buNone/>
            </a:pPr>
            <a:r>
              <a:rPr lang="de-DE" dirty="0" smtClean="0"/>
              <a:t>		75	17	5</a:t>
            </a:r>
            <a:endParaRPr lang="de-D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de-DE" dirty="0" smtClean="0"/>
              <a:t>OPPONENT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dirty="0" smtClean="0"/>
              <a:t>		</a:t>
            </a:r>
            <a:r>
              <a:rPr lang="de-DE" b="1" dirty="0" smtClean="0"/>
              <a:t>Tot	Err	Pts</a:t>
            </a:r>
          </a:p>
          <a:p>
            <a:pPr>
              <a:buNone/>
            </a:pPr>
            <a:r>
              <a:rPr lang="de-DE" dirty="0" smtClean="0"/>
              <a:t>ROM	63	11	2</a:t>
            </a:r>
          </a:p>
          <a:p>
            <a:pPr>
              <a:buNone/>
            </a:pPr>
            <a:r>
              <a:rPr lang="de-DE" dirty="0" smtClean="0"/>
              <a:t>AUT	109	28	6</a:t>
            </a:r>
          </a:p>
          <a:p>
            <a:pPr>
              <a:buNone/>
            </a:pPr>
            <a:r>
              <a:rPr lang="de-DE" dirty="0" smtClean="0"/>
              <a:t>NED	90	17	10</a:t>
            </a:r>
          </a:p>
          <a:p>
            <a:pPr>
              <a:buNone/>
            </a:pPr>
            <a:r>
              <a:rPr lang="de-DE" dirty="0" smtClean="0"/>
              <a:t>NED	97	15	9</a:t>
            </a:r>
          </a:p>
          <a:p>
            <a:pPr>
              <a:buNone/>
            </a:pPr>
            <a:r>
              <a:rPr lang="de-DE" dirty="0" smtClean="0"/>
              <a:t>TUR	91	12	5</a:t>
            </a:r>
          </a:p>
          <a:p>
            <a:pPr>
              <a:buNone/>
            </a:pPr>
            <a:r>
              <a:rPr lang="de-DE" dirty="0" smtClean="0"/>
              <a:t>AUT	65	15	5</a:t>
            </a:r>
          </a:p>
        </p:txBody>
      </p:sp>
      <p:pic>
        <p:nvPicPr>
          <p:cNvPr id="26626" name="Picture 2" descr="http://www.cvf.cz/soubory/2822/_tn_cv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647700" cy="647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RECEPTION</a:t>
            </a:r>
            <a:endParaRPr lang="en-US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b="1" u="sng" dirty="0" smtClean="0"/>
              <a:t>Olympic Qualification</a:t>
            </a:r>
          </a:p>
          <a:p>
            <a:r>
              <a:rPr lang="en-US" dirty="0" smtClean="0"/>
              <a:t>Overall our reception was very consistence during the qualification tournament</a:t>
            </a:r>
          </a:p>
          <a:p>
            <a:r>
              <a:rPr lang="en-US" dirty="0" smtClean="0"/>
              <a:t>We need to work more on the quality of the reception</a:t>
            </a:r>
          </a:p>
          <a:p>
            <a:r>
              <a:rPr lang="en-US" dirty="0" smtClean="0"/>
              <a:t>Specially on jump float service</a:t>
            </a:r>
          </a:p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b="1" u="sng" dirty="0" smtClean="0"/>
              <a:t>European League</a:t>
            </a:r>
          </a:p>
          <a:p>
            <a:r>
              <a:rPr lang="en-US" dirty="0" smtClean="0"/>
              <a:t>In general we struggled a lot with our reception</a:t>
            </a:r>
          </a:p>
          <a:p>
            <a:r>
              <a:rPr lang="en-US" dirty="0" smtClean="0"/>
              <a:t>This was our biggest problem during the European League</a:t>
            </a:r>
          </a:p>
          <a:p>
            <a:r>
              <a:rPr lang="en-US" dirty="0" smtClean="0"/>
              <a:t>Specially with the jump float service</a:t>
            </a:r>
          </a:p>
        </p:txBody>
      </p:sp>
      <p:pic>
        <p:nvPicPr>
          <p:cNvPr id="25602" name="Picture 2" descr="http://www.cvf.cz/soubory/2822/_tn_cv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647700" cy="6477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 smtClean="0"/>
              <a:t>Reception</a:t>
            </a:r>
            <a:endParaRPr lang="de-DE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de-DE" dirty="0" smtClean="0"/>
              <a:t>CZE</a:t>
            </a:r>
            <a:endParaRPr lang="de-DE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de-DE" b="1" dirty="0" smtClean="0"/>
              <a:t>Err		Pos%	Exc%</a:t>
            </a:r>
          </a:p>
          <a:p>
            <a:pPr algn="ctr">
              <a:buNone/>
            </a:pPr>
            <a:r>
              <a:rPr lang="de-DE" dirty="0" smtClean="0"/>
              <a:t> 3		 53	 30</a:t>
            </a:r>
          </a:p>
          <a:p>
            <a:pPr>
              <a:buNone/>
            </a:pPr>
            <a:r>
              <a:rPr lang="de-DE" dirty="0" smtClean="0"/>
              <a:t>		3	57	34</a:t>
            </a:r>
          </a:p>
          <a:p>
            <a:pPr>
              <a:buNone/>
            </a:pPr>
            <a:r>
              <a:rPr lang="de-DE" dirty="0" smtClean="0"/>
              <a:t>		7	41	22</a:t>
            </a:r>
          </a:p>
          <a:p>
            <a:pPr>
              <a:buNone/>
            </a:pPr>
            <a:r>
              <a:rPr lang="de-DE" dirty="0" smtClean="0"/>
              <a:t>		12	53	29</a:t>
            </a:r>
          </a:p>
          <a:p>
            <a:pPr>
              <a:buNone/>
            </a:pPr>
            <a:r>
              <a:rPr lang="de-DE" dirty="0" smtClean="0"/>
              <a:t>		4	59	40</a:t>
            </a:r>
          </a:p>
          <a:p>
            <a:pPr>
              <a:buNone/>
            </a:pPr>
            <a:r>
              <a:rPr lang="de-DE" dirty="0" smtClean="0"/>
              <a:t>		7	60	40</a:t>
            </a:r>
          </a:p>
          <a:p>
            <a:pPr>
              <a:buNone/>
            </a:pPr>
            <a:r>
              <a:rPr lang="de-DE" dirty="0" smtClean="0"/>
              <a:t>		7	57	25</a:t>
            </a:r>
          </a:p>
          <a:p>
            <a:pPr>
              <a:buNone/>
            </a:pPr>
            <a:r>
              <a:rPr lang="de-DE" dirty="0" smtClean="0"/>
              <a:t>		2	77	48</a:t>
            </a:r>
          </a:p>
          <a:p>
            <a:pPr>
              <a:buNone/>
            </a:pPr>
            <a:r>
              <a:rPr lang="de-DE" dirty="0" smtClean="0"/>
              <a:t>		9	50	28</a:t>
            </a:r>
            <a:endParaRPr lang="de-D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de-DE" dirty="0" smtClean="0"/>
              <a:t>OPPONENT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de-DE" dirty="0" smtClean="0"/>
              <a:t>		</a:t>
            </a:r>
            <a:r>
              <a:rPr lang="de-DE" b="1" dirty="0" smtClean="0"/>
              <a:t>Err	Pos%	Exc%</a:t>
            </a:r>
          </a:p>
          <a:p>
            <a:pPr>
              <a:buNone/>
            </a:pPr>
            <a:r>
              <a:rPr lang="de-DE" dirty="0" smtClean="0"/>
              <a:t>TUR	10	39	23</a:t>
            </a:r>
          </a:p>
          <a:p>
            <a:pPr>
              <a:buNone/>
            </a:pPr>
            <a:r>
              <a:rPr lang="de-DE" dirty="0" smtClean="0"/>
              <a:t>ROM	8	33	12</a:t>
            </a:r>
          </a:p>
          <a:p>
            <a:pPr>
              <a:buNone/>
            </a:pPr>
            <a:r>
              <a:rPr lang="de-DE" dirty="0" smtClean="0"/>
              <a:t>NED	10	51	18</a:t>
            </a:r>
          </a:p>
          <a:p>
            <a:pPr>
              <a:buNone/>
            </a:pPr>
            <a:r>
              <a:rPr lang="de-DE" dirty="0" smtClean="0"/>
              <a:t>FRA	3	57	32</a:t>
            </a:r>
          </a:p>
          <a:p>
            <a:pPr>
              <a:buNone/>
            </a:pPr>
            <a:r>
              <a:rPr lang="de-DE" dirty="0" smtClean="0"/>
              <a:t>FRA 	3	59	34</a:t>
            </a:r>
          </a:p>
          <a:p>
            <a:pPr>
              <a:buNone/>
            </a:pPr>
            <a:r>
              <a:rPr lang="de-DE" dirty="0" smtClean="0"/>
              <a:t>FRA	4	</a:t>
            </a:r>
            <a:r>
              <a:rPr lang="de-DE" dirty="0" smtClean="0">
                <a:solidFill>
                  <a:srgbClr val="FF0000"/>
                </a:solidFill>
              </a:rPr>
              <a:t>55</a:t>
            </a:r>
            <a:r>
              <a:rPr lang="de-DE" dirty="0" smtClean="0"/>
              <a:t>	18</a:t>
            </a:r>
          </a:p>
          <a:p>
            <a:pPr>
              <a:buNone/>
            </a:pPr>
            <a:r>
              <a:rPr lang="en-US" b="1" dirty="0" smtClean="0"/>
              <a:t>CUB</a:t>
            </a:r>
            <a:r>
              <a:rPr lang="en-US" dirty="0" smtClean="0"/>
              <a:t>	7	</a:t>
            </a:r>
            <a:r>
              <a:rPr lang="en-US" dirty="0" smtClean="0">
                <a:solidFill>
                  <a:srgbClr val="FF0000"/>
                </a:solidFill>
              </a:rPr>
              <a:t>34</a:t>
            </a:r>
            <a:r>
              <a:rPr lang="en-US" dirty="0" smtClean="0"/>
              <a:t>	15</a:t>
            </a:r>
          </a:p>
          <a:p>
            <a:pPr>
              <a:buNone/>
            </a:pPr>
            <a:r>
              <a:rPr lang="en-US" b="1" dirty="0" smtClean="0"/>
              <a:t>IND</a:t>
            </a:r>
            <a:r>
              <a:rPr lang="en-US" dirty="0" smtClean="0"/>
              <a:t>	12	</a:t>
            </a:r>
            <a:r>
              <a:rPr lang="en-US" dirty="0" smtClean="0">
                <a:solidFill>
                  <a:srgbClr val="FF0000"/>
                </a:solidFill>
              </a:rPr>
              <a:t>38</a:t>
            </a:r>
            <a:r>
              <a:rPr lang="en-US" dirty="0" smtClean="0"/>
              <a:t>	16</a:t>
            </a:r>
          </a:p>
          <a:p>
            <a:pPr>
              <a:buNone/>
            </a:pPr>
            <a:r>
              <a:rPr lang="en-US" b="1" dirty="0" smtClean="0"/>
              <a:t>GER</a:t>
            </a:r>
            <a:r>
              <a:rPr lang="en-US" dirty="0" smtClean="0"/>
              <a:t>	10	</a:t>
            </a:r>
            <a:r>
              <a:rPr lang="en-US" dirty="0" smtClean="0">
                <a:solidFill>
                  <a:srgbClr val="FF0000"/>
                </a:solidFill>
              </a:rPr>
              <a:t>37</a:t>
            </a:r>
            <a:r>
              <a:rPr lang="en-US" dirty="0" smtClean="0"/>
              <a:t>	13</a:t>
            </a:r>
            <a:endParaRPr lang="en-US" dirty="0"/>
          </a:p>
        </p:txBody>
      </p:sp>
      <p:pic>
        <p:nvPicPr>
          <p:cNvPr id="24578" name="Picture 2" descr="http://www.cvf.cz/soubory/2822/_tn_cv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647700" cy="647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699</Words>
  <Application>Microsoft Office PowerPoint</Application>
  <PresentationFormat>Diavoorstelling (4:3)</PresentationFormat>
  <Paragraphs>388</Paragraphs>
  <Slides>26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26</vt:i4>
      </vt:variant>
    </vt:vector>
  </HeadingPairs>
  <TitlesOfParts>
    <vt:vector size="27" baseType="lpstr">
      <vt:lpstr>Office Theme</vt:lpstr>
      <vt:lpstr>CZECH MEN NATIONAL VOLLEYBALL TEAM</vt:lpstr>
      <vt:lpstr>Goals 2012</vt:lpstr>
      <vt:lpstr>Performance</vt:lpstr>
      <vt:lpstr>Technical Level</vt:lpstr>
      <vt:lpstr>Serve</vt:lpstr>
      <vt:lpstr>Serve</vt:lpstr>
      <vt:lpstr>Serve European League</vt:lpstr>
      <vt:lpstr>RECEPTION</vt:lpstr>
      <vt:lpstr>Reception</vt:lpstr>
      <vt:lpstr>Reception European League</vt:lpstr>
      <vt:lpstr>ATTACK</vt:lpstr>
      <vt:lpstr>Attack</vt:lpstr>
      <vt:lpstr>Attack European League</vt:lpstr>
      <vt:lpstr>1 Att after positive reception</vt:lpstr>
      <vt:lpstr>1 Att after positive reception  European League</vt:lpstr>
      <vt:lpstr>1 Att after negative reception</vt:lpstr>
      <vt:lpstr>1 Att after negative reception European League</vt:lpstr>
      <vt:lpstr>Attack on Dig</vt:lpstr>
      <vt:lpstr>Attack on Dig European League</vt:lpstr>
      <vt:lpstr>BLOCK</vt:lpstr>
      <vt:lpstr>Block</vt:lpstr>
      <vt:lpstr>Block European League</vt:lpstr>
      <vt:lpstr>What needs to improve ?</vt:lpstr>
      <vt:lpstr>Thanks</vt:lpstr>
      <vt:lpstr>Opponent Error</vt:lpstr>
      <vt:lpstr>Team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CZECH MEN NATIONAL VOLLEYBALL TEAM</dc:title>
  <dc:creator>Stewart</dc:creator>
  <cp:lastModifiedBy>Stewart</cp:lastModifiedBy>
  <cp:revision>182</cp:revision>
  <dcterms:created xsi:type="dcterms:W3CDTF">2012-07-08T19:36:35Z</dcterms:created>
  <dcterms:modified xsi:type="dcterms:W3CDTF">2012-07-19T17:33:59Z</dcterms:modified>
</cp:coreProperties>
</file>